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5" r:id="rId2"/>
    <p:sldId id="274" r:id="rId3"/>
    <p:sldId id="289" r:id="rId4"/>
    <p:sldId id="290" r:id="rId5"/>
    <p:sldId id="292" r:id="rId6"/>
    <p:sldId id="293" r:id="rId7"/>
    <p:sldId id="294" r:id="rId8"/>
    <p:sldId id="299" r:id="rId9"/>
    <p:sldId id="298" r:id="rId10"/>
    <p:sldId id="280" r:id="rId11"/>
    <p:sldId id="311" r:id="rId12"/>
    <p:sldId id="312" r:id="rId13"/>
    <p:sldId id="313" r:id="rId14"/>
    <p:sldId id="301" r:id="rId15"/>
    <p:sldId id="302" r:id="rId16"/>
    <p:sldId id="303" r:id="rId17"/>
    <p:sldId id="304" r:id="rId18"/>
    <p:sldId id="305" r:id="rId19"/>
    <p:sldId id="306" r:id="rId20"/>
    <p:sldId id="320" r:id="rId21"/>
    <p:sldId id="310" r:id="rId22"/>
    <p:sldId id="315" r:id="rId23"/>
    <p:sldId id="316" r:id="rId24"/>
    <p:sldId id="317" r:id="rId25"/>
    <p:sldId id="318" r:id="rId26"/>
    <p:sldId id="321" r:id="rId27"/>
    <p:sldId id="314" r:id="rId28"/>
    <p:sldId id="284" r:id="rId29"/>
    <p:sldId id="300" r:id="rId30"/>
    <p:sldId id="319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79619" autoAdjust="0"/>
  </p:normalViewPr>
  <p:slideViewPr>
    <p:cSldViewPr>
      <p:cViewPr varScale="1">
        <p:scale>
          <a:sx n="40" d="100"/>
          <a:sy n="40" d="100"/>
        </p:scale>
        <p:origin x="30" y="72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91585B-FD9B-4FDC-940E-F16B188611D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96BA1-8327-42F7-B9E5-87D503CB93F4}">
      <dgm:prSet phldrT="[Text]" phldr="0"/>
      <dgm:spPr/>
      <dgm:t>
        <a:bodyPr/>
        <a:lstStyle/>
        <a:p>
          <a:pPr rtl="0"/>
          <a:r>
            <a:rPr lang="en-US" dirty="0">
              <a:latin typeface="Corbel"/>
            </a:rPr>
            <a:t>AS A</a:t>
          </a:r>
          <a:endParaRPr lang="en-US" dirty="0"/>
        </a:p>
      </dgm:t>
    </dgm:pt>
    <dgm:pt modelId="{A2507B0B-8670-490A-A262-42446148EFC1}" type="parTrans" cxnId="{3034C04C-4B99-4452-89EF-B3C28EEE5939}">
      <dgm:prSet/>
      <dgm:spPr/>
      <dgm:t>
        <a:bodyPr/>
        <a:lstStyle/>
        <a:p>
          <a:endParaRPr lang="en-US"/>
        </a:p>
      </dgm:t>
    </dgm:pt>
    <dgm:pt modelId="{2F8CDDFD-859D-49A6-83DB-88370576A339}" type="sibTrans" cxnId="{3034C04C-4B99-4452-89EF-B3C28EEE5939}">
      <dgm:prSet/>
      <dgm:spPr/>
      <dgm:t>
        <a:bodyPr/>
        <a:lstStyle/>
        <a:p>
          <a:endParaRPr lang="en-US"/>
        </a:p>
      </dgm:t>
    </dgm:pt>
    <dgm:pt modelId="{4C944641-FCF5-4AD8-B261-60AA0024A79E}">
      <dgm:prSet phldrT="[Text]" phldr="0"/>
      <dgm:spPr/>
      <dgm:t>
        <a:bodyPr/>
        <a:lstStyle/>
        <a:p>
          <a:pPr rtl="0"/>
          <a:r>
            <a:rPr lang="en-US" dirty="0">
              <a:latin typeface="Corbel"/>
            </a:rPr>
            <a:t> I WANT</a:t>
          </a:r>
          <a:endParaRPr lang="en-US" dirty="0"/>
        </a:p>
      </dgm:t>
    </dgm:pt>
    <dgm:pt modelId="{8E5E79D8-FB05-4739-B0F5-8BE6ED2F29C8}" type="parTrans" cxnId="{DA278ECD-ED39-4044-9E8D-6DE29F7C3FB3}">
      <dgm:prSet/>
      <dgm:spPr/>
      <dgm:t>
        <a:bodyPr/>
        <a:lstStyle/>
        <a:p>
          <a:endParaRPr lang="en-US"/>
        </a:p>
      </dgm:t>
    </dgm:pt>
    <dgm:pt modelId="{FCC9CB30-198F-41E6-B00A-25E93E3DC839}" type="sibTrans" cxnId="{DA278ECD-ED39-4044-9E8D-6DE29F7C3FB3}">
      <dgm:prSet/>
      <dgm:spPr/>
      <dgm:t>
        <a:bodyPr/>
        <a:lstStyle/>
        <a:p>
          <a:endParaRPr lang="en-US"/>
        </a:p>
      </dgm:t>
    </dgm:pt>
    <dgm:pt modelId="{F8FB1AE1-7950-4301-88C4-3D45B2DAEABD}">
      <dgm:prSet phldrT="[Text]"/>
      <dgm:spPr/>
      <dgm:t>
        <a:bodyPr/>
        <a:lstStyle/>
        <a:p>
          <a:pPr rtl="0"/>
          <a:r>
            <a:rPr lang="en-US" dirty="0">
              <a:latin typeface="Corbel"/>
            </a:rPr>
            <a:t>SO THAT</a:t>
          </a:r>
          <a:endParaRPr lang="en-US" dirty="0"/>
        </a:p>
      </dgm:t>
    </dgm:pt>
    <dgm:pt modelId="{DE3B344A-4481-4A7F-BF08-FA41E5323599}" type="parTrans" cxnId="{977E16C2-B327-4A54-873C-9FB8292020C4}">
      <dgm:prSet/>
      <dgm:spPr/>
      <dgm:t>
        <a:bodyPr/>
        <a:lstStyle/>
        <a:p>
          <a:endParaRPr lang="en-US"/>
        </a:p>
      </dgm:t>
    </dgm:pt>
    <dgm:pt modelId="{1995DAFA-2969-47AE-BAD4-7226AF43A4A9}" type="sibTrans" cxnId="{977E16C2-B327-4A54-873C-9FB8292020C4}">
      <dgm:prSet/>
      <dgm:spPr/>
      <dgm:t>
        <a:bodyPr/>
        <a:lstStyle/>
        <a:p>
          <a:endParaRPr lang="en-US"/>
        </a:p>
      </dgm:t>
    </dgm:pt>
    <dgm:pt modelId="{82D8FC0B-BF2D-40D0-8601-CFE56FD67B92}">
      <dgm:prSet phldrT="[Text]" phldr="0"/>
      <dgm:spPr/>
      <dgm:t>
        <a:bodyPr/>
        <a:lstStyle/>
        <a:p>
          <a:pPr rtl="0"/>
          <a:r>
            <a:rPr lang="en-US" dirty="0">
              <a:latin typeface="Corbel"/>
            </a:rPr>
            <a:t>person who likes to travel</a:t>
          </a:r>
          <a:endParaRPr lang="en-US" dirty="0"/>
        </a:p>
      </dgm:t>
    </dgm:pt>
    <dgm:pt modelId="{3F6E66F8-3F0A-4E92-84F6-1A9E7ED94FBF}" type="parTrans" cxnId="{8DAA4B39-AF8F-4F9A-90C7-8D44C750DA96}">
      <dgm:prSet/>
      <dgm:spPr/>
      <dgm:t>
        <a:bodyPr/>
        <a:lstStyle/>
        <a:p>
          <a:endParaRPr lang="en-US"/>
        </a:p>
      </dgm:t>
    </dgm:pt>
    <dgm:pt modelId="{020A973A-613B-4F38-9A1E-085548B6DF68}" type="sibTrans" cxnId="{8DAA4B39-AF8F-4F9A-90C7-8D44C750DA96}">
      <dgm:prSet/>
      <dgm:spPr/>
      <dgm:t>
        <a:bodyPr/>
        <a:lstStyle/>
        <a:p>
          <a:endParaRPr lang="en-US"/>
        </a:p>
      </dgm:t>
    </dgm:pt>
    <dgm:pt modelId="{E8D8B103-69EC-4511-8358-B6CC928047DB}">
      <dgm:prSet phldrT="[Text]" phldr="0"/>
      <dgm:spPr/>
      <dgm:t>
        <a:bodyPr/>
        <a:lstStyle/>
        <a:p>
          <a:pPr rtl="0"/>
          <a:r>
            <a:rPr lang="en-US" dirty="0">
              <a:latin typeface="Corbel"/>
            </a:rPr>
            <a:t>an app that helps me choose where to go next</a:t>
          </a:r>
          <a:endParaRPr lang="en-US" dirty="0"/>
        </a:p>
      </dgm:t>
    </dgm:pt>
    <dgm:pt modelId="{1D637EAC-CE50-46EA-AF5F-9FB480601BFE}" type="parTrans" cxnId="{EDABE1D7-6258-4908-B8B9-20F990FF78F7}">
      <dgm:prSet/>
      <dgm:spPr/>
    </dgm:pt>
    <dgm:pt modelId="{50AADD8D-53DE-40A4-9EDE-515AFE7CDEB8}" type="sibTrans" cxnId="{EDABE1D7-6258-4908-B8B9-20F990FF78F7}">
      <dgm:prSet/>
      <dgm:spPr/>
    </dgm:pt>
    <dgm:pt modelId="{2B0D741D-EB87-4383-BCA6-9A64848CD872}">
      <dgm:prSet phldrT="[Text]" phldr="0"/>
      <dgm:spPr/>
      <dgm:t>
        <a:bodyPr/>
        <a:lstStyle/>
        <a:p>
          <a:pPr rtl="0"/>
          <a:r>
            <a:rPr lang="en-US" dirty="0">
              <a:latin typeface="Corbel"/>
            </a:rPr>
            <a:t>I can go to countries that suit my interests</a:t>
          </a:r>
          <a:endParaRPr lang="en-US" dirty="0"/>
        </a:p>
      </dgm:t>
    </dgm:pt>
    <dgm:pt modelId="{D7AE170C-5D08-45BE-B66C-ADCCEA2B6070}" type="parTrans" cxnId="{B20B877B-28D3-4AE4-B151-2E6BB83A2BAF}">
      <dgm:prSet/>
      <dgm:spPr/>
    </dgm:pt>
    <dgm:pt modelId="{C9E91C8C-F01A-4A22-961D-58CB0B96BE74}" type="sibTrans" cxnId="{B20B877B-28D3-4AE4-B151-2E6BB83A2BAF}">
      <dgm:prSet/>
      <dgm:spPr/>
    </dgm:pt>
    <dgm:pt modelId="{03C1E04F-85F6-40B3-A0F3-213FB8AE107E}" type="pres">
      <dgm:prSet presAssocID="{4E91585B-FD9B-4FDC-940E-F16B188611DF}" presName="Name0" presStyleCnt="0">
        <dgm:presLayoutVars>
          <dgm:dir/>
          <dgm:resizeHandles val="exact"/>
        </dgm:presLayoutVars>
      </dgm:prSet>
      <dgm:spPr/>
    </dgm:pt>
    <dgm:pt modelId="{A5DD43A9-1DAF-4AF8-B93F-002231B340F4}" type="pres">
      <dgm:prSet presAssocID="{3D196BA1-8327-42F7-B9E5-87D503CB93F4}" presName="composite" presStyleCnt="0"/>
      <dgm:spPr/>
    </dgm:pt>
    <dgm:pt modelId="{F1B29D40-6158-4812-B2C1-953BF9959822}" type="pres">
      <dgm:prSet presAssocID="{3D196BA1-8327-42F7-B9E5-87D503CB93F4}" presName="bgChev" presStyleLbl="node1" presStyleIdx="0" presStyleCnt="3"/>
      <dgm:spPr/>
    </dgm:pt>
    <dgm:pt modelId="{73A53A56-C7DC-4AAC-A87E-DB3D1036D1EE}" type="pres">
      <dgm:prSet presAssocID="{3D196BA1-8327-42F7-B9E5-87D503CB93F4}" presName="txNode" presStyleLbl="fgAcc1" presStyleIdx="0" presStyleCnt="3">
        <dgm:presLayoutVars>
          <dgm:bulletEnabled val="1"/>
        </dgm:presLayoutVars>
      </dgm:prSet>
      <dgm:spPr/>
    </dgm:pt>
    <dgm:pt modelId="{8B17F3B4-600A-4CE5-A22F-67422DEA3775}" type="pres">
      <dgm:prSet presAssocID="{2F8CDDFD-859D-49A6-83DB-88370576A339}" presName="compositeSpace" presStyleCnt="0"/>
      <dgm:spPr/>
    </dgm:pt>
    <dgm:pt modelId="{269B63CB-5ED7-42FC-B24E-49B9E6479AD2}" type="pres">
      <dgm:prSet presAssocID="{4C944641-FCF5-4AD8-B261-60AA0024A79E}" presName="composite" presStyleCnt="0"/>
      <dgm:spPr/>
    </dgm:pt>
    <dgm:pt modelId="{A33B6407-611A-47C1-8F11-11F4B43E3BA6}" type="pres">
      <dgm:prSet presAssocID="{4C944641-FCF5-4AD8-B261-60AA0024A79E}" presName="bgChev" presStyleLbl="node1" presStyleIdx="1" presStyleCnt="3"/>
      <dgm:spPr/>
    </dgm:pt>
    <dgm:pt modelId="{A9EA7C76-27AE-4735-BCE5-63AC65591A0F}" type="pres">
      <dgm:prSet presAssocID="{4C944641-FCF5-4AD8-B261-60AA0024A79E}" presName="txNode" presStyleLbl="fgAcc1" presStyleIdx="1" presStyleCnt="3">
        <dgm:presLayoutVars>
          <dgm:bulletEnabled val="1"/>
        </dgm:presLayoutVars>
      </dgm:prSet>
      <dgm:spPr/>
    </dgm:pt>
    <dgm:pt modelId="{295420C1-1D20-4824-A2A2-917C15D92A2B}" type="pres">
      <dgm:prSet presAssocID="{FCC9CB30-198F-41E6-B00A-25E93E3DC839}" presName="compositeSpace" presStyleCnt="0"/>
      <dgm:spPr/>
    </dgm:pt>
    <dgm:pt modelId="{48E6F5D5-9146-43D5-BB44-65B9F611FA24}" type="pres">
      <dgm:prSet presAssocID="{F8FB1AE1-7950-4301-88C4-3D45B2DAEABD}" presName="composite" presStyleCnt="0"/>
      <dgm:spPr/>
    </dgm:pt>
    <dgm:pt modelId="{8A97269C-C120-4B0D-8241-794015A53C15}" type="pres">
      <dgm:prSet presAssocID="{F8FB1AE1-7950-4301-88C4-3D45B2DAEABD}" presName="bgChev" presStyleLbl="node1" presStyleIdx="2" presStyleCnt="3"/>
      <dgm:spPr/>
    </dgm:pt>
    <dgm:pt modelId="{3287C711-09C1-47F4-9A59-F2DE2A83CBA5}" type="pres">
      <dgm:prSet presAssocID="{F8FB1AE1-7950-4301-88C4-3D45B2DAEABD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CAB12921-E999-48D9-A236-1357930C563E}" type="presOf" srcId="{F8FB1AE1-7950-4301-88C4-3D45B2DAEABD}" destId="{3287C711-09C1-47F4-9A59-F2DE2A83CBA5}" srcOrd="0" destOrd="0" presId="urn:microsoft.com/office/officeart/2005/8/layout/chevronAccent+Icon"/>
    <dgm:cxn modelId="{8DAA4B39-AF8F-4F9A-90C7-8D44C750DA96}" srcId="{3D196BA1-8327-42F7-B9E5-87D503CB93F4}" destId="{82D8FC0B-BF2D-40D0-8601-CFE56FD67B92}" srcOrd="0" destOrd="0" parTransId="{3F6E66F8-3F0A-4E92-84F6-1A9E7ED94FBF}" sibTransId="{020A973A-613B-4F38-9A1E-085548B6DF68}"/>
    <dgm:cxn modelId="{3034C04C-4B99-4452-89EF-B3C28EEE5939}" srcId="{4E91585B-FD9B-4FDC-940E-F16B188611DF}" destId="{3D196BA1-8327-42F7-B9E5-87D503CB93F4}" srcOrd="0" destOrd="0" parTransId="{A2507B0B-8670-490A-A262-42446148EFC1}" sibTransId="{2F8CDDFD-859D-49A6-83DB-88370576A339}"/>
    <dgm:cxn modelId="{76FCFE75-4093-4F8C-8227-224AA2000A60}" type="presOf" srcId="{E8D8B103-69EC-4511-8358-B6CC928047DB}" destId="{A9EA7C76-27AE-4735-BCE5-63AC65591A0F}" srcOrd="0" destOrd="1" presId="urn:microsoft.com/office/officeart/2005/8/layout/chevronAccent+Icon"/>
    <dgm:cxn modelId="{E497E677-D208-4ED6-95C9-37663432A9CF}" type="presOf" srcId="{3D196BA1-8327-42F7-B9E5-87D503CB93F4}" destId="{73A53A56-C7DC-4AAC-A87E-DB3D1036D1EE}" srcOrd="0" destOrd="0" presId="urn:microsoft.com/office/officeart/2005/8/layout/chevronAccent+Icon"/>
    <dgm:cxn modelId="{B20B877B-28D3-4AE4-B151-2E6BB83A2BAF}" srcId="{F8FB1AE1-7950-4301-88C4-3D45B2DAEABD}" destId="{2B0D741D-EB87-4383-BCA6-9A64848CD872}" srcOrd="0" destOrd="0" parTransId="{D7AE170C-5D08-45BE-B66C-ADCCEA2B6070}" sibTransId="{C9E91C8C-F01A-4A22-961D-58CB0B96BE74}"/>
    <dgm:cxn modelId="{46EFA9A6-F9A8-4B4B-AB39-BF921E660BC3}" type="presOf" srcId="{2B0D741D-EB87-4383-BCA6-9A64848CD872}" destId="{3287C711-09C1-47F4-9A59-F2DE2A83CBA5}" srcOrd="0" destOrd="1" presId="urn:microsoft.com/office/officeart/2005/8/layout/chevronAccent+Icon"/>
    <dgm:cxn modelId="{977E16C2-B327-4A54-873C-9FB8292020C4}" srcId="{4E91585B-FD9B-4FDC-940E-F16B188611DF}" destId="{F8FB1AE1-7950-4301-88C4-3D45B2DAEABD}" srcOrd="2" destOrd="0" parTransId="{DE3B344A-4481-4A7F-BF08-FA41E5323599}" sibTransId="{1995DAFA-2969-47AE-BAD4-7226AF43A4A9}"/>
    <dgm:cxn modelId="{DA278ECD-ED39-4044-9E8D-6DE29F7C3FB3}" srcId="{4E91585B-FD9B-4FDC-940E-F16B188611DF}" destId="{4C944641-FCF5-4AD8-B261-60AA0024A79E}" srcOrd="1" destOrd="0" parTransId="{8E5E79D8-FB05-4739-B0F5-8BE6ED2F29C8}" sibTransId="{FCC9CB30-198F-41E6-B00A-25E93E3DC839}"/>
    <dgm:cxn modelId="{74A06FD5-5BE6-40BA-BA36-17775C0186D3}" type="presOf" srcId="{4C944641-FCF5-4AD8-B261-60AA0024A79E}" destId="{A9EA7C76-27AE-4735-BCE5-63AC65591A0F}" srcOrd="0" destOrd="0" presId="urn:microsoft.com/office/officeart/2005/8/layout/chevronAccent+Icon"/>
    <dgm:cxn modelId="{EDABE1D7-6258-4908-B8B9-20F990FF78F7}" srcId="{4C944641-FCF5-4AD8-B261-60AA0024A79E}" destId="{E8D8B103-69EC-4511-8358-B6CC928047DB}" srcOrd="0" destOrd="0" parTransId="{1D637EAC-CE50-46EA-AF5F-9FB480601BFE}" sibTransId="{50AADD8D-53DE-40A4-9EDE-515AFE7CDEB8}"/>
    <dgm:cxn modelId="{0BC418DD-0307-45EC-AB6B-3B765E27B354}" type="presOf" srcId="{4E91585B-FD9B-4FDC-940E-F16B188611DF}" destId="{03C1E04F-85F6-40B3-A0F3-213FB8AE107E}" srcOrd="0" destOrd="0" presId="urn:microsoft.com/office/officeart/2005/8/layout/chevronAccent+Icon"/>
    <dgm:cxn modelId="{B9E72CE4-7FA9-4C54-8F38-DFAF6816CA30}" type="presOf" srcId="{82D8FC0B-BF2D-40D0-8601-CFE56FD67B92}" destId="{73A53A56-C7DC-4AAC-A87E-DB3D1036D1EE}" srcOrd="0" destOrd="1" presId="urn:microsoft.com/office/officeart/2005/8/layout/chevronAccent+Icon"/>
    <dgm:cxn modelId="{4C54BC88-203B-4658-8867-1D582152E372}" type="presParOf" srcId="{03C1E04F-85F6-40B3-A0F3-213FB8AE107E}" destId="{A5DD43A9-1DAF-4AF8-B93F-002231B340F4}" srcOrd="0" destOrd="0" presId="urn:microsoft.com/office/officeart/2005/8/layout/chevronAccent+Icon"/>
    <dgm:cxn modelId="{020B423B-65A6-4C39-9E58-237C591D7899}" type="presParOf" srcId="{A5DD43A9-1DAF-4AF8-B93F-002231B340F4}" destId="{F1B29D40-6158-4812-B2C1-953BF9959822}" srcOrd="0" destOrd="0" presId="urn:microsoft.com/office/officeart/2005/8/layout/chevronAccent+Icon"/>
    <dgm:cxn modelId="{EDCE18D9-B6FD-40AE-94DA-E0E5B07E8131}" type="presParOf" srcId="{A5DD43A9-1DAF-4AF8-B93F-002231B340F4}" destId="{73A53A56-C7DC-4AAC-A87E-DB3D1036D1EE}" srcOrd="1" destOrd="0" presId="urn:microsoft.com/office/officeart/2005/8/layout/chevronAccent+Icon"/>
    <dgm:cxn modelId="{6E60DF7F-F504-4997-84A5-033DA0EFDD03}" type="presParOf" srcId="{03C1E04F-85F6-40B3-A0F3-213FB8AE107E}" destId="{8B17F3B4-600A-4CE5-A22F-67422DEA3775}" srcOrd="1" destOrd="0" presId="urn:microsoft.com/office/officeart/2005/8/layout/chevronAccent+Icon"/>
    <dgm:cxn modelId="{9FA21537-F50C-4AA3-B84B-362C72D19D71}" type="presParOf" srcId="{03C1E04F-85F6-40B3-A0F3-213FB8AE107E}" destId="{269B63CB-5ED7-42FC-B24E-49B9E6479AD2}" srcOrd="2" destOrd="0" presId="urn:microsoft.com/office/officeart/2005/8/layout/chevronAccent+Icon"/>
    <dgm:cxn modelId="{06223880-674F-46CC-A4D0-C39D7678407F}" type="presParOf" srcId="{269B63CB-5ED7-42FC-B24E-49B9E6479AD2}" destId="{A33B6407-611A-47C1-8F11-11F4B43E3BA6}" srcOrd="0" destOrd="0" presId="urn:microsoft.com/office/officeart/2005/8/layout/chevronAccent+Icon"/>
    <dgm:cxn modelId="{CF074F4F-8270-4D3E-B5AE-1CA9A483F499}" type="presParOf" srcId="{269B63CB-5ED7-42FC-B24E-49B9E6479AD2}" destId="{A9EA7C76-27AE-4735-BCE5-63AC65591A0F}" srcOrd="1" destOrd="0" presId="urn:microsoft.com/office/officeart/2005/8/layout/chevronAccent+Icon"/>
    <dgm:cxn modelId="{ED0993B8-1AAC-4AA3-A56E-20D54338582F}" type="presParOf" srcId="{03C1E04F-85F6-40B3-A0F3-213FB8AE107E}" destId="{295420C1-1D20-4824-A2A2-917C15D92A2B}" srcOrd="3" destOrd="0" presId="urn:microsoft.com/office/officeart/2005/8/layout/chevronAccent+Icon"/>
    <dgm:cxn modelId="{4F79C68E-DCF2-437D-BA71-EB164027D628}" type="presParOf" srcId="{03C1E04F-85F6-40B3-A0F3-213FB8AE107E}" destId="{48E6F5D5-9146-43D5-BB44-65B9F611FA24}" srcOrd="4" destOrd="0" presId="urn:microsoft.com/office/officeart/2005/8/layout/chevronAccent+Icon"/>
    <dgm:cxn modelId="{856FE329-72C0-48D5-873D-03D74D9B1A1F}" type="presParOf" srcId="{48E6F5D5-9146-43D5-BB44-65B9F611FA24}" destId="{8A97269C-C120-4B0D-8241-794015A53C15}" srcOrd="0" destOrd="0" presId="urn:microsoft.com/office/officeart/2005/8/layout/chevronAccent+Icon"/>
    <dgm:cxn modelId="{222CD985-7E58-474C-818B-DAA640F025DD}" type="presParOf" srcId="{48E6F5D5-9146-43D5-BB44-65B9F611FA24}" destId="{3287C711-09C1-47F4-9A59-F2DE2A83CBA5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857E7-5C40-4E4D-8F9E-0F40BE240B2F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9F144E-5A69-4079-9CFE-833FB141B5B7}">
      <dgm:prSet phldrT="[Text]"/>
      <dgm:spPr/>
      <dgm:t>
        <a:bodyPr/>
        <a:lstStyle/>
        <a:p>
          <a:pPr rtl="0"/>
          <a:r>
            <a:rPr lang="en-US" dirty="0">
              <a:latin typeface="Corbel"/>
            </a:rPr>
            <a:t>Stephen</a:t>
          </a:r>
          <a:endParaRPr lang="en-US" dirty="0"/>
        </a:p>
      </dgm:t>
    </dgm:pt>
    <dgm:pt modelId="{5295059C-89BD-48FC-9FB0-63BD38C2AF52}" type="parTrans" cxnId="{696FC290-58F8-4B0A-B325-8A4CDCEFC93C}">
      <dgm:prSet/>
      <dgm:spPr/>
      <dgm:t>
        <a:bodyPr/>
        <a:lstStyle/>
        <a:p>
          <a:endParaRPr lang="en-US"/>
        </a:p>
      </dgm:t>
    </dgm:pt>
    <dgm:pt modelId="{FAB8FA54-A1F3-488D-B823-07CCB71E4D44}" type="sibTrans" cxnId="{696FC290-58F8-4B0A-B325-8A4CDCEFC93C}">
      <dgm:prSet/>
      <dgm:spPr/>
      <dgm:t>
        <a:bodyPr/>
        <a:lstStyle/>
        <a:p>
          <a:endParaRPr lang="en-US"/>
        </a:p>
      </dgm:t>
    </dgm:pt>
    <dgm:pt modelId="{32074760-1CE6-4EA9-A667-33C7E19C2D94}">
      <dgm:prSet phldrT="[Text]"/>
      <dgm:spPr/>
      <dgm:t>
        <a:bodyPr/>
        <a:lstStyle/>
        <a:p>
          <a:pPr rtl="0"/>
          <a:r>
            <a:rPr lang="en-US" dirty="0"/>
            <a:t>Databases,</a:t>
          </a:r>
          <a:br>
            <a:rPr lang="en-US" dirty="0"/>
          </a:br>
          <a:r>
            <a:rPr lang="en-US" dirty="0" err="1">
              <a:latin typeface="Corbel"/>
            </a:rPr>
            <a:t>Javascript</a:t>
          </a:r>
          <a:r>
            <a:rPr lang="en-US" dirty="0">
              <a:latin typeface="Corbel"/>
            </a:rPr>
            <a:t>,</a:t>
          </a:r>
          <a:br>
            <a:rPr lang="en-US" dirty="0"/>
          </a:br>
          <a:r>
            <a:rPr lang="en-US" dirty="0">
              <a:latin typeface="Corbel"/>
            </a:rPr>
            <a:t>SQL, Models, seeds, Handlebars, </a:t>
          </a:r>
          <a:r>
            <a:rPr lang="en-US" dirty="0" err="1">
              <a:latin typeface="Corbel"/>
            </a:rPr>
            <a:t>Powerpoint</a:t>
          </a:r>
          <a:r>
            <a:rPr lang="en-US" dirty="0">
              <a:latin typeface="Corbel"/>
            </a:rPr>
            <a:t> </a:t>
          </a:r>
          <a:br>
            <a:rPr lang="en-US" dirty="0"/>
          </a:br>
          <a:br>
            <a:rPr lang="en-US" dirty="0"/>
          </a:br>
          <a:r>
            <a:rPr lang="en-US" dirty="0"/>
            <a:t>-</a:t>
          </a:r>
        </a:p>
      </dgm:t>
    </dgm:pt>
    <dgm:pt modelId="{41FFA3F1-CAF6-4B0C-90FB-AAF097D8C840}" type="parTrans" cxnId="{792FB76A-389C-45B7-8308-227DADB5CF70}">
      <dgm:prSet/>
      <dgm:spPr/>
      <dgm:t>
        <a:bodyPr/>
        <a:lstStyle/>
        <a:p>
          <a:endParaRPr lang="en-US"/>
        </a:p>
      </dgm:t>
    </dgm:pt>
    <dgm:pt modelId="{66E711EC-17A3-40E0-B60B-5A2F466C9D11}" type="sibTrans" cxnId="{792FB76A-389C-45B7-8308-227DADB5CF70}">
      <dgm:prSet/>
      <dgm:spPr/>
      <dgm:t>
        <a:bodyPr/>
        <a:lstStyle/>
        <a:p>
          <a:endParaRPr lang="en-US"/>
        </a:p>
      </dgm:t>
    </dgm:pt>
    <dgm:pt modelId="{F5E45C32-85BB-467F-80E6-A808871E72F3}">
      <dgm:prSet phldrT="[Text]"/>
      <dgm:spPr/>
      <dgm:t>
        <a:bodyPr/>
        <a:lstStyle/>
        <a:p>
          <a:pPr rtl="0"/>
          <a:r>
            <a:rPr lang="en-US" dirty="0">
              <a:latin typeface="Corbel"/>
            </a:rPr>
            <a:t>Rotimi</a:t>
          </a:r>
          <a:endParaRPr lang="en-US" dirty="0"/>
        </a:p>
      </dgm:t>
    </dgm:pt>
    <dgm:pt modelId="{FAB096C4-43F1-4FB0-A740-B5A33490B558}" type="parTrans" cxnId="{C3F684FE-A0E7-411B-A303-2C8155B38D48}">
      <dgm:prSet/>
      <dgm:spPr/>
      <dgm:t>
        <a:bodyPr/>
        <a:lstStyle/>
        <a:p>
          <a:endParaRPr lang="en-US"/>
        </a:p>
      </dgm:t>
    </dgm:pt>
    <dgm:pt modelId="{F29CEF7E-7A2A-457D-9BE3-75C08A423C81}" type="sibTrans" cxnId="{C3F684FE-A0E7-411B-A303-2C8155B38D48}">
      <dgm:prSet/>
      <dgm:spPr/>
      <dgm:t>
        <a:bodyPr/>
        <a:lstStyle/>
        <a:p>
          <a:endParaRPr lang="en-US"/>
        </a:p>
      </dgm:t>
    </dgm:pt>
    <dgm:pt modelId="{6193ECAA-3925-487F-ADF8-CE1362754FFF}">
      <dgm:prSet phldrT="[Text]"/>
      <dgm:spPr/>
      <dgm:t>
        <a:bodyPr/>
        <a:lstStyle/>
        <a:p>
          <a:pPr rtl="0"/>
          <a:r>
            <a:rPr lang="en-US" dirty="0">
              <a:latin typeface="Corbel"/>
            </a:rPr>
            <a:t>Styling</a:t>
          </a:r>
          <a:br>
            <a:rPr lang="en-US" dirty="0"/>
          </a:br>
          <a:r>
            <a:rPr lang="en-US" dirty="0"/>
            <a:t>Handlebars</a:t>
          </a:r>
          <a:br>
            <a:rPr lang="en-US" dirty="0"/>
          </a:br>
          <a:r>
            <a:rPr lang="en-US" dirty="0"/>
            <a:t>-</a:t>
          </a:r>
          <a:br>
            <a:rPr lang="en-US" dirty="0"/>
          </a:br>
          <a:endParaRPr lang="en-US" dirty="0"/>
        </a:p>
      </dgm:t>
    </dgm:pt>
    <dgm:pt modelId="{CA95F830-F096-4B8A-8E76-097EF46A4F44}" type="parTrans" cxnId="{FA16C23C-5596-42A1-981A-487742CF3BBD}">
      <dgm:prSet/>
      <dgm:spPr/>
      <dgm:t>
        <a:bodyPr/>
        <a:lstStyle/>
        <a:p>
          <a:endParaRPr lang="en-US"/>
        </a:p>
      </dgm:t>
    </dgm:pt>
    <dgm:pt modelId="{4C2F44CE-5AB4-4FFE-B037-FFB0E3B4A7EB}" type="sibTrans" cxnId="{FA16C23C-5596-42A1-981A-487742CF3BBD}">
      <dgm:prSet/>
      <dgm:spPr/>
      <dgm:t>
        <a:bodyPr/>
        <a:lstStyle/>
        <a:p>
          <a:endParaRPr lang="en-US"/>
        </a:p>
      </dgm:t>
    </dgm:pt>
    <dgm:pt modelId="{8665C39E-B30E-4258-BEA9-83E0F7084606}">
      <dgm:prSet phldrT="[Text]"/>
      <dgm:spPr/>
      <dgm:t>
        <a:bodyPr/>
        <a:lstStyle/>
        <a:p>
          <a:pPr rtl="0"/>
          <a:r>
            <a:rPr lang="en-US" dirty="0">
              <a:latin typeface="Corbel"/>
            </a:rPr>
            <a:t>Handlebars</a:t>
          </a:r>
          <a:br>
            <a:rPr lang="en-US" dirty="0"/>
          </a:br>
          <a:r>
            <a:rPr lang="en-US" dirty="0">
              <a:latin typeface="Corbel"/>
            </a:rPr>
            <a:t>CSS</a:t>
          </a:r>
          <a:br>
            <a:rPr lang="en-US" dirty="0"/>
          </a:br>
          <a:r>
            <a:rPr lang="en-US" dirty="0">
              <a:latin typeface="Corbel"/>
            </a:rPr>
            <a:t>Powerpoint</a:t>
          </a:r>
          <a:br>
            <a:rPr lang="en-US" dirty="0"/>
          </a:br>
          <a:r>
            <a:rPr lang="en-US" dirty="0">
              <a:latin typeface="Corbel"/>
            </a:rPr>
            <a:t>Readme</a:t>
          </a:r>
          <a:br>
            <a:rPr lang="en-US" dirty="0"/>
          </a:br>
          <a:r>
            <a:rPr lang="en-US" dirty="0"/>
            <a:t>-</a:t>
          </a:r>
        </a:p>
      </dgm:t>
    </dgm:pt>
    <dgm:pt modelId="{8211EBE3-1C93-4CFB-BBEE-7A708996ED07}" type="parTrans" cxnId="{8D6B5497-475C-46A9-805D-510F815F9B98}">
      <dgm:prSet/>
      <dgm:spPr/>
      <dgm:t>
        <a:bodyPr/>
        <a:lstStyle/>
        <a:p>
          <a:endParaRPr lang="en-US"/>
        </a:p>
      </dgm:t>
    </dgm:pt>
    <dgm:pt modelId="{6779ED75-3327-4C98-9C89-1343058D49BC}" type="sibTrans" cxnId="{8D6B5497-475C-46A9-805D-510F815F9B98}">
      <dgm:prSet/>
      <dgm:spPr/>
      <dgm:t>
        <a:bodyPr/>
        <a:lstStyle/>
        <a:p>
          <a:endParaRPr lang="en-US"/>
        </a:p>
      </dgm:t>
    </dgm:pt>
    <dgm:pt modelId="{B5DE1A67-5351-462D-9020-1496E422E29F}">
      <dgm:prSet phldr="0"/>
      <dgm:spPr/>
      <dgm:t>
        <a:bodyPr/>
        <a:lstStyle/>
        <a:p>
          <a:pPr rtl="0"/>
          <a:r>
            <a:rPr lang="en-US" dirty="0">
              <a:latin typeface="Corbel"/>
            </a:rPr>
            <a:t>Ellyse</a:t>
          </a:r>
        </a:p>
      </dgm:t>
    </dgm:pt>
    <dgm:pt modelId="{E5453F30-99CE-4040-9F26-6AB199797715}" type="parTrans" cxnId="{65192919-C7CB-4754-8C7E-E8F0E8B0658E}">
      <dgm:prSet/>
      <dgm:spPr/>
    </dgm:pt>
    <dgm:pt modelId="{A829B4A7-0623-4AB5-AFD0-36B3D51E8532}" type="sibTrans" cxnId="{65192919-C7CB-4754-8C7E-E8F0E8B0658E}">
      <dgm:prSet/>
      <dgm:spPr/>
    </dgm:pt>
    <dgm:pt modelId="{4514D2E9-87FF-454C-A554-FD761A8568C7}" type="pres">
      <dgm:prSet presAssocID="{DF4857E7-5C40-4E4D-8F9E-0F40BE240B2F}" presName="theList" presStyleCnt="0">
        <dgm:presLayoutVars>
          <dgm:dir/>
          <dgm:animLvl val="lvl"/>
          <dgm:resizeHandles val="exact"/>
        </dgm:presLayoutVars>
      </dgm:prSet>
      <dgm:spPr/>
    </dgm:pt>
    <dgm:pt modelId="{D7F4306A-6D29-4C14-BF5D-EE8CBCC47C9B}" type="pres">
      <dgm:prSet presAssocID="{0F9F144E-5A69-4079-9CFE-833FB141B5B7}" presName="compNode" presStyleCnt="0"/>
      <dgm:spPr/>
    </dgm:pt>
    <dgm:pt modelId="{9046789A-6150-4534-817A-88A1F11F0BDA}" type="pres">
      <dgm:prSet presAssocID="{0F9F144E-5A69-4079-9CFE-833FB141B5B7}" presName="aNode" presStyleLbl="bgShp" presStyleIdx="0" presStyleCnt="3"/>
      <dgm:spPr/>
    </dgm:pt>
    <dgm:pt modelId="{F032D9DC-6E96-4533-82F7-966FA94900AA}" type="pres">
      <dgm:prSet presAssocID="{0F9F144E-5A69-4079-9CFE-833FB141B5B7}" presName="textNode" presStyleLbl="bgShp" presStyleIdx="0" presStyleCnt="3"/>
      <dgm:spPr/>
    </dgm:pt>
    <dgm:pt modelId="{B5BC7729-4343-49E6-A4EF-D07AFE39FD9B}" type="pres">
      <dgm:prSet presAssocID="{0F9F144E-5A69-4079-9CFE-833FB141B5B7}" presName="compChildNode" presStyleCnt="0"/>
      <dgm:spPr/>
    </dgm:pt>
    <dgm:pt modelId="{77D879FB-9835-4934-9699-09AF88C70266}" type="pres">
      <dgm:prSet presAssocID="{0F9F144E-5A69-4079-9CFE-833FB141B5B7}" presName="theInnerList" presStyleCnt="0"/>
      <dgm:spPr/>
    </dgm:pt>
    <dgm:pt modelId="{87AEA92F-E5D9-4307-82F5-89594602BBD3}" type="pres">
      <dgm:prSet presAssocID="{32074760-1CE6-4EA9-A667-33C7E19C2D94}" presName="childNode" presStyleLbl="node1" presStyleIdx="0" presStyleCnt="3">
        <dgm:presLayoutVars>
          <dgm:bulletEnabled val="1"/>
        </dgm:presLayoutVars>
      </dgm:prSet>
      <dgm:spPr/>
    </dgm:pt>
    <dgm:pt modelId="{C9C82461-FD43-4EC4-813A-C5DDCB53324F}" type="pres">
      <dgm:prSet presAssocID="{0F9F144E-5A69-4079-9CFE-833FB141B5B7}" presName="aSpace" presStyleCnt="0"/>
      <dgm:spPr/>
    </dgm:pt>
    <dgm:pt modelId="{8BCCD3FB-2367-4C8C-8BF4-4A3211E36F9D}" type="pres">
      <dgm:prSet presAssocID="{F5E45C32-85BB-467F-80E6-A808871E72F3}" presName="compNode" presStyleCnt="0"/>
      <dgm:spPr/>
    </dgm:pt>
    <dgm:pt modelId="{E7B9CF75-AF6A-4290-854A-077BB9A2D77C}" type="pres">
      <dgm:prSet presAssocID="{F5E45C32-85BB-467F-80E6-A808871E72F3}" presName="aNode" presStyleLbl="bgShp" presStyleIdx="1" presStyleCnt="3"/>
      <dgm:spPr/>
    </dgm:pt>
    <dgm:pt modelId="{2487EB6F-DE81-4509-80D3-3047844600F3}" type="pres">
      <dgm:prSet presAssocID="{F5E45C32-85BB-467F-80E6-A808871E72F3}" presName="textNode" presStyleLbl="bgShp" presStyleIdx="1" presStyleCnt="3"/>
      <dgm:spPr/>
    </dgm:pt>
    <dgm:pt modelId="{C2211325-8BBF-4C60-9ACA-1D2794FAABC8}" type="pres">
      <dgm:prSet presAssocID="{F5E45C32-85BB-467F-80E6-A808871E72F3}" presName="compChildNode" presStyleCnt="0"/>
      <dgm:spPr/>
    </dgm:pt>
    <dgm:pt modelId="{B2780439-4F9B-4F9F-A6E9-950663472748}" type="pres">
      <dgm:prSet presAssocID="{F5E45C32-85BB-467F-80E6-A808871E72F3}" presName="theInnerList" presStyleCnt="0"/>
      <dgm:spPr/>
    </dgm:pt>
    <dgm:pt modelId="{5CE69C38-1462-4F71-A252-F397C9008295}" type="pres">
      <dgm:prSet presAssocID="{6193ECAA-3925-487F-ADF8-CE1362754FFF}" presName="childNode" presStyleLbl="node1" presStyleIdx="1" presStyleCnt="3">
        <dgm:presLayoutVars>
          <dgm:bulletEnabled val="1"/>
        </dgm:presLayoutVars>
      </dgm:prSet>
      <dgm:spPr/>
    </dgm:pt>
    <dgm:pt modelId="{03CB735D-973C-4AB1-BFE0-DDB003F67757}" type="pres">
      <dgm:prSet presAssocID="{F5E45C32-85BB-467F-80E6-A808871E72F3}" presName="aSpace" presStyleCnt="0"/>
      <dgm:spPr/>
    </dgm:pt>
    <dgm:pt modelId="{2827F2D8-6661-4C0D-B211-EF7628508571}" type="pres">
      <dgm:prSet presAssocID="{B5DE1A67-5351-462D-9020-1496E422E29F}" presName="compNode" presStyleCnt="0"/>
      <dgm:spPr/>
    </dgm:pt>
    <dgm:pt modelId="{74C1F891-273F-40D2-87D9-EC18C615CBFD}" type="pres">
      <dgm:prSet presAssocID="{B5DE1A67-5351-462D-9020-1496E422E29F}" presName="aNode" presStyleLbl="bgShp" presStyleIdx="2" presStyleCnt="3"/>
      <dgm:spPr/>
    </dgm:pt>
    <dgm:pt modelId="{DB426492-5832-4CB1-ABBF-1FDA12423BB4}" type="pres">
      <dgm:prSet presAssocID="{B5DE1A67-5351-462D-9020-1496E422E29F}" presName="textNode" presStyleLbl="bgShp" presStyleIdx="2" presStyleCnt="3"/>
      <dgm:spPr/>
    </dgm:pt>
    <dgm:pt modelId="{A91380C6-A0A4-4C3A-9E54-69575B3FE8CA}" type="pres">
      <dgm:prSet presAssocID="{B5DE1A67-5351-462D-9020-1496E422E29F}" presName="compChildNode" presStyleCnt="0"/>
      <dgm:spPr/>
    </dgm:pt>
    <dgm:pt modelId="{A1B272AA-B4C9-4877-9F6D-BB8256D2FB1E}" type="pres">
      <dgm:prSet presAssocID="{B5DE1A67-5351-462D-9020-1496E422E29F}" presName="theInnerList" presStyleCnt="0"/>
      <dgm:spPr/>
    </dgm:pt>
    <dgm:pt modelId="{0093B863-9A5F-4DDF-8707-05A5AFC63B5F}" type="pres">
      <dgm:prSet presAssocID="{8665C39E-B30E-4258-BEA9-83E0F7084606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82ECE00E-C99F-43DA-83F9-38CFC3F7A2FA}" type="presOf" srcId="{DF4857E7-5C40-4E4D-8F9E-0F40BE240B2F}" destId="{4514D2E9-87FF-454C-A554-FD761A8568C7}" srcOrd="0" destOrd="0" presId="urn:microsoft.com/office/officeart/2005/8/layout/lProcess2"/>
    <dgm:cxn modelId="{AB6BF312-6CD3-4304-A363-016F1F80AD44}" type="presOf" srcId="{6193ECAA-3925-487F-ADF8-CE1362754FFF}" destId="{5CE69C38-1462-4F71-A252-F397C9008295}" srcOrd="0" destOrd="0" presId="urn:microsoft.com/office/officeart/2005/8/layout/lProcess2"/>
    <dgm:cxn modelId="{FE20BC18-9D23-4E8E-ABF0-E19B34D8485B}" type="presOf" srcId="{32074760-1CE6-4EA9-A667-33C7E19C2D94}" destId="{87AEA92F-E5D9-4307-82F5-89594602BBD3}" srcOrd="0" destOrd="0" presId="urn:microsoft.com/office/officeart/2005/8/layout/lProcess2"/>
    <dgm:cxn modelId="{65192919-C7CB-4754-8C7E-E8F0E8B0658E}" srcId="{DF4857E7-5C40-4E4D-8F9E-0F40BE240B2F}" destId="{B5DE1A67-5351-462D-9020-1496E422E29F}" srcOrd="2" destOrd="0" parTransId="{E5453F30-99CE-4040-9F26-6AB199797715}" sibTransId="{A829B4A7-0623-4AB5-AFD0-36B3D51E8532}"/>
    <dgm:cxn modelId="{2DEA9838-06E9-4A4C-AAAE-9A2DC92A64CD}" type="presOf" srcId="{0F9F144E-5A69-4079-9CFE-833FB141B5B7}" destId="{F032D9DC-6E96-4533-82F7-966FA94900AA}" srcOrd="1" destOrd="0" presId="urn:microsoft.com/office/officeart/2005/8/layout/lProcess2"/>
    <dgm:cxn modelId="{FA16C23C-5596-42A1-981A-487742CF3BBD}" srcId="{F5E45C32-85BB-467F-80E6-A808871E72F3}" destId="{6193ECAA-3925-487F-ADF8-CE1362754FFF}" srcOrd="0" destOrd="0" parTransId="{CA95F830-F096-4B8A-8E76-097EF46A4F44}" sibTransId="{4C2F44CE-5AB4-4FFE-B037-FFB0E3B4A7EB}"/>
    <dgm:cxn modelId="{A5498442-7814-4A75-A749-32AA28B3BD4B}" type="presOf" srcId="{0F9F144E-5A69-4079-9CFE-833FB141B5B7}" destId="{9046789A-6150-4534-817A-88A1F11F0BDA}" srcOrd="0" destOrd="0" presId="urn:microsoft.com/office/officeart/2005/8/layout/lProcess2"/>
    <dgm:cxn modelId="{FDA73869-0CFA-4A67-B639-8411560663F2}" type="presOf" srcId="{8665C39E-B30E-4258-BEA9-83E0F7084606}" destId="{0093B863-9A5F-4DDF-8707-05A5AFC63B5F}" srcOrd="0" destOrd="0" presId="urn:microsoft.com/office/officeart/2005/8/layout/lProcess2"/>
    <dgm:cxn modelId="{792FB76A-389C-45B7-8308-227DADB5CF70}" srcId="{0F9F144E-5A69-4079-9CFE-833FB141B5B7}" destId="{32074760-1CE6-4EA9-A667-33C7E19C2D94}" srcOrd="0" destOrd="0" parTransId="{41FFA3F1-CAF6-4B0C-90FB-AAF097D8C840}" sibTransId="{66E711EC-17A3-40E0-B60B-5A2F466C9D11}"/>
    <dgm:cxn modelId="{696FC290-58F8-4B0A-B325-8A4CDCEFC93C}" srcId="{DF4857E7-5C40-4E4D-8F9E-0F40BE240B2F}" destId="{0F9F144E-5A69-4079-9CFE-833FB141B5B7}" srcOrd="0" destOrd="0" parTransId="{5295059C-89BD-48FC-9FB0-63BD38C2AF52}" sibTransId="{FAB8FA54-A1F3-488D-B823-07CCB71E4D44}"/>
    <dgm:cxn modelId="{8D6B5497-475C-46A9-805D-510F815F9B98}" srcId="{B5DE1A67-5351-462D-9020-1496E422E29F}" destId="{8665C39E-B30E-4258-BEA9-83E0F7084606}" srcOrd="0" destOrd="0" parTransId="{8211EBE3-1C93-4CFB-BBEE-7A708996ED07}" sibTransId="{6779ED75-3327-4C98-9C89-1343058D49BC}"/>
    <dgm:cxn modelId="{BD43639E-BB1F-4FF3-ABE4-D637945733C6}" type="presOf" srcId="{F5E45C32-85BB-467F-80E6-A808871E72F3}" destId="{2487EB6F-DE81-4509-80D3-3047844600F3}" srcOrd="1" destOrd="0" presId="urn:microsoft.com/office/officeart/2005/8/layout/lProcess2"/>
    <dgm:cxn modelId="{B4C4A9AC-7C19-4236-AF06-87086FC60A66}" type="presOf" srcId="{B5DE1A67-5351-462D-9020-1496E422E29F}" destId="{74C1F891-273F-40D2-87D9-EC18C615CBFD}" srcOrd="0" destOrd="0" presId="urn:microsoft.com/office/officeart/2005/8/layout/lProcess2"/>
    <dgm:cxn modelId="{4677D9AE-4FF1-4350-A230-F847FD0B294C}" type="presOf" srcId="{F5E45C32-85BB-467F-80E6-A808871E72F3}" destId="{E7B9CF75-AF6A-4290-854A-077BB9A2D77C}" srcOrd="0" destOrd="0" presId="urn:microsoft.com/office/officeart/2005/8/layout/lProcess2"/>
    <dgm:cxn modelId="{CA7D5BC0-8F6D-4D23-B2CE-11F9EB4BE6D7}" type="presOf" srcId="{B5DE1A67-5351-462D-9020-1496E422E29F}" destId="{DB426492-5832-4CB1-ABBF-1FDA12423BB4}" srcOrd="1" destOrd="0" presId="urn:microsoft.com/office/officeart/2005/8/layout/lProcess2"/>
    <dgm:cxn modelId="{C3F684FE-A0E7-411B-A303-2C8155B38D48}" srcId="{DF4857E7-5C40-4E4D-8F9E-0F40BE240B2F}" destId="{F5E45C32-85BB-467F-80E6-A808871E72F3}" srcOrd="1" destOrd="0" parTransId="{FAB096C4-43F1-4FB0-A740-B5A33490B558}" sibTransId="{F29CEF7E-7A2A-457D-9BE3-75C08A423C81}"/>
    <dgm:cxn modelId="{3B798643-8045-4FC9-8DE2-9BF193B87496}" type="presParOf" srcId="{4514D2E9-87FF-454C-A554-FD761A8568C7}" destId="{D7F4306A-6D29-4C14-BF5D-EE8CBCC47C9B}" srcOrd="0" destOrd="0" presId="urn:microsoft.com/office/officeart/2005/8/layout/lProcess2"/>
    <dgm:cxn modelId="{498B3D6F-784C-4FE9-BD14-B3AA43AE1421}" type="presParOf" srcId="{D7F4306A-6D29-4C14-BF5D-EE8CBCC47C9B}" destId="{9046789A-6150-4534-817A-88A1F11F0BDA}" srcOrd="0" destOrd="0" presId="urn:microsoft.com/office/officeart/2005/8/layout/lProcess2"/>
    <dgm:cxn modelId="{135477DE-6714-4584-8456-D501EE7CA1B1}" type="presParOf" srcId="{D7F4306A-6D29-4C14-BF5D-EE8CBCC47C9B}" destId="{F032D9DC-6E96-4533-82F7-966FA94900AA}" srcOrd="1" destOrd="0" presId="urn:microsoft.com/office/officeart/2005/8/layout/lProcess2"/>
    <dgm:cxn modelId="{F2265FD5-8A97-4C0C-B6E4-84CBFC8CE0F7}" type="presParOf" srcId="{D7F4306A-6D29-4C14-BF5D-EE8CBCC47C9B}" destId="{B5BC7729-4343-49E6-A4EF-D07AFE39FD9B}" srcOrd="2" destOrd="0" presId="urn:microsoft.com/office/officeart/2005/8/layout/lProcess2"/>
    <dgm:cxn modelId="{8C601CA0-C0DC-42C8-A709-E7B3E280EE0C}" type="presParOf" srcId="{B5BC7729-4343-49E6-A4EF-D07AFE39FD9B}" destId="{77D879FB-9835-4934-9699-09AF88C70266}" srcOrd="0" destOrd="0" presId="urn:microsoft.com/office/officeart/2005/8/layout/lProcess2"/>
    <dgm:cxn modelId="{C295903E-914E-4735-9BB3-4C5E02125B97}" type="presParOf" srcId="{77D879FB-9835-4934-9699-09AF88C70266}" destId="{87AEA92F-E5D9-4307-82F5-89594602BBD3}" srcOrd="0" destOrd="0" presId="urn:microsoft.com/office/officeart/2005/8/layout/lProcess2"/>
    <dgm:cxn modelId="{E4CE3DAE-2525-49A7-A64D-19BD91975FE7}" type="presParOf" srcId="{4514D2E9-87FF-454C-A554-FD761A8568C7}" destId="{C9C82461-FD43-4EC4-813A-C5DDCB53324F}" srcOrd="1" destOrd="0" presId="urn:microsoft.com/office/officeart/2005/8/layout/lProcess2"/>
    <dgm:cxn modelId="{9BD38D8A-1325-4BD5-860F-2036A94D66BE}" type="presParOf" srcId="{4514D2E9-87FF-454C-A554-FD761A8568C7}" destId="{8BCCD3FB-2367-4C8C-8BF4-4A3211E36F9D}" srcOrd="2" destOrd="0" presId="urn:microsoft.com/office/officeart/2005/8/layout/lProcess2"/>
    <dgm:cxn modelId="{4510C926-9C91-42EA-8086-4446D37F3003}" type="presParOf" srcId="{8BCCD3FB-2367-4C8C-8BF4-4A3211E36F9D}" destId="{E7B9CF75-AF6A-4290-854A-077BB9A2D77C}" srcOrd="0" destOrd="0" presId="urn:microsoft.com/office/officeart/2005/8/layout/lProcess2"/>
    <dgm:cxn modelId="{12714BBB-AF74-4C6A-B138-DAA7ECFBA5FD}" type="presParOf" srcId="{8BCCD3FB-2367-4C8C-8BF4-4A3211E36F9D}" destId="{2487EB6F-DE81-4509-80D3-3047844600F3}" srcOrd="1" destOrd="0" presId="urn:microsoft.com/office/officeart/2005/8/layout/lProcess2"/>
    <dgm:cxn modelId="{2A6B645E-441B-49E2-8665-FC19F8242182}" type="presParOf" srcId="{8BCCD3FB-2367-4C8C-8BF4-4A3211E36F9D}" destId="{C2211325-8BBF-4C60-9ACA-1D2794FAABC8}" srcOrd="2" destOrd="0" presId="urn:microsoft.com/office/officeart/2005/8/layout/lProcess2"/>
    <dgm:cxn modelId="{952E698E-9452-41EF-9FAF-BEA30C29B53F}" type="presParOf" srcId="{C2211325-8BBF-4C60-9ACA-1D2794FAABC8}" destId="{B2780439-4F9B-4F9F-A6E9-950663472748}" srcOrd="0" destOrd="0" presId="urn:microsoft.com/office/officeart/2005/8/layout/lProcess2"/>
    <dgm:cxn modelId="{62A8DEED-512B-400E-AEA0-FA31112E5466}" type="presParOf" srcId="{B2780439-4F9B-4F9F-A6E9-950663472748}" destId="{5CE69C38-1462-4F71-A252-F397C9008295}" srcOrd="0" destOrd="0" presId="urn:microsoft.com/office/officeart/2005/8/layout/lProcess2"/>
    <dgm:cxn modelId="{22A5DDC2-ABC4-40D9-9D06-F0DFA9F81AA4}" type="presParOf" srcId="{4514D2E9-87FF-454C-A554-FD761A8568C7}" destId="{03CB735D-973C-4AB1-BFE0-DDB003F67757}" srcOrd="3" destOrd="0" presId="urn:microsoft.com/office/officeart/2005/8/layout/lProcess2"/>
    <dgm:cxn modelId="{721D63F7-45CB-47F7-AE65-ADA57C4B437B}" type="presParOf" srcId="{4514D2E9-87FF-454C-A554-FD761A8568C7}" destId="{2827F2D8-6661-4C0D-B211-EF7628508571}" srcOrd="4" destOrd="0" presId="urn:microsoft.com/office/officeart/2005/8/layout/lProcess2"/>
    <dgm:cxn modelId="{CC8FD467-679D-4208-9878-97417E050AB7}" type="presParOf" srcId="{2827F2D8-6661-4C0D-B211-EF7628508571}" destId="{74C1F891-273F-40D2-87D9-EC18C615CBFD}" srcOrd="0" destOrd="0" presId="urn:microsoft.com/office/officeart/2005/8/layout/lProcess2"/>
    <dgm:cxn modelId="{3E913A18-9DBD-4F5F-806C-9C7C63542772}" type="presParOf" srcId="{2827F2D8-6661-4C0D-B211-EF7628508571}" destId="{DB426492-5832-4CB1-ABBF-1FDA12423BB4}" srcOrd="1" destOrd="0" presId="urn:microsoft.com/office/officeart/2005/8/layout/lProcess2"/>
    <dgm:cxn modelId="{75CF6D34-8E86-445E-B3D5-79CF88D447FE}" type="presParOf" srcId="{2827F2D8-6661-4C0D-B211-EF7628508571}" destId="{A91380C6-A0A4-4C3A-9E54-69575B3FE8CA}" srcOrd="2" destOrd="0" presId="urn:microsoft.com/office/officeart/2005/8/layout/lProcess2"/>
    <dgm:cxn modelId="{4FAE86EA-11A8-418C-8F49-881B3A6AA548}" type="presParOf" srcId="{A91380C6-A0A4-4C3A-9E54-69575B3FE8CA}" destId="{A1B272AA-B4C9-4877-9F6D-BB8256D2FB1E}" srcOrd="0" destOrd="0" presId="urn:microsoft.com/office/officeart/2005/8/layout/lProcess2"/>
    <dgm:cxn modelId="{2CE641AA-88A4-4EA5-9016-5F236C3B95D8}" type="presParOf" srcId="{A1B272AA-B4C9-4877-9F6D-BB8256D2FB1E}" destId="{0093B863-9A5F-4DDF-8707-05A5AFC63B5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29D40-6158-4812-B2C1-953BF9959822}">
      <dsp:nvSpPr>
        <dsp:cNvPr id="0" name=""/>
        <dsp:cNvSpPr/>
      </dsp:nvSpPr>
      <dsp:spPr>
        <a:xfrm>
          <a:off x="1114" y="1388296"/>
          <a:ext cx="2799805" cy="108072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A56-C7DC-4AAC-A87E-DB3D1036D1EE}">
      <dsp:nvSpPr>
        <dsp:cNvPr id="0" name=""/>
        <dsp:cNvSpPr/>
      </dsp:nvSpPr>
      <dsp:spPr>
        <a:xfrm>
          <a:off x="747729" y="1658478"/>
          <a:ext cx="2364280" cy="1080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/>
            </a:rPr>
            <a:t>AS A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orbel"/>
            </a:rPr>
            <a:t>person who likes to travel</a:t>
          </a:r>
          <a:endParaRPr lang="en-US" sz="1400" kern="1200" dirty="0"/>
        </a:p>
      </dsp:txBody>
      <dsp:txXfrm>
        <a:off x="779382" y="1690131"/>
        <a:ext cx="2300974" cy="1017419"/>
      </dsp:txXfrm>
    </dsp:sp>
    <dsp:sp modelId="{A33B6407-611A-47C1-8F11-11F4B43E3BA6}">
      <dsp:nvSpPr>
        <dsp:cNvPr id="0" name=""/>
        <dsp:cNvSpPr/>
      </dsp:nvSpPr>
      <dsp:spPr>
        <a:xfrm>
          <a:off x="3199114" y="1388296"/>
          <a:ext cx="2799805" cy="108072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A7C76-27AE-4735-BCE5-63AC65591A0F}">
      <dsp:nvSpPr>
        <dsp:cNvPr id="0" name=""/>
        <dsp:cNvSpPr/>
      </dsp:nvSpPr>
      <dsp:spPr>
        <a:xfrm>
          <a:off x="3945729" y="1658478"/>
          <a:ext cx="2364280" cy="1080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/>
            </a:rPr>
            <a:t> I WANT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orbel"/>
            </a:rPr>
            <a:t>an app that helps me choose where to go next</a:t>
          </a:r>
          <a:endParaRPr lang="en-US" sz="1400" kern="1200" dirty="0"/>
        </a:p>
      </dsp:txBody>
      <dsp:txXfrm>
        <a:off x="3977382" y="1690131"/>
        <a:ext cx="2300974" cy="1017419"/>
      </dsp:txXfrm>
    </dsp:sp>
    <dsp:sp modelId="{8A97269C-C120-4B0D-8241-794015A53C15}">
      <dsp:nvSpPr>
        <dsp:cNvPr id="0" name=""/>
        <dsp:cNvSpPr/>
      </dsp:nvSpPr>
      <dsp:spPr>
        <a:xfrm>
          <a:off x="6397115" y="1388296"/>
          <a:ext cx="2799805" cy="108072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C711-09C1-47F4-9A59-F2DE2A83CBA5}">
      <dsp:nvSpPr>
        <dsp:cNvPr id="0" name=""/>
        <dsp:cNvSpPr/>
      </dsp:nvSpPr>
      <dsp:spPr>
        <a:xfrm>
          <a:off x="7143730" y="1658478"/>
          <a:ext cx="2364280" cy="1080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/>
            </a:rPr>
            <a:t>SO THAT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orbel"/>
            </a:rPr>
            <a:t>I can go to countries that suit my interests</a:t>
          </a:r>
          <a:endParaRPr lang="en-US" sz="1400" kern="1200" dirty="0"/>
        </a:p>
      </dsp:txBody>
      <dsp:txXfrm>
        <a:off x="7175383" y="1690131"/>
        <a:ext cx="2300974" cy="1017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6789A-6150-4534-817A-88A1F11F0BDA}">
      <dsp:nvSpPr>
        <dsp:cNvPr id="0" name=""/>
        <dsp:cNvSpPr/>
      </dsp:nvSpPr>
      <dsp:spPr>
        <a:xfrm>
          <a:off x="1160" y="0"/>
          <a:ext cx="3018032" cy="30359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Corbel"/>
            </a:rPr>
            <a:t>Stephen</a:t>
          </a:r>
          <a:endParaRPr lang="en-US" sz="4200" kern="1200" dirty="0"/>
        </a:p>
      </dsp:txBody>
      <dsp:txXfrm>
        <a:off x="1160" y="0"/>
        <a:ext cx="3018032" cy="910796"/>
      </dsp:txXfrm>
    </dsp:sp>
    <dsp:sp modelId="{87AEA92F-E5D9-4307-82F5-89594602BBD3}">
      <dsp:nvSpPr>
        <dsp:cNvPr id="0" name=""/>
        <dsp:cNvSpPr/>
      </dsp:nvSpPr>
      <dsp:spPr>
        <a:xfrm>
          <a:off x="302964" y="910796"/>
          <a:ext cx="2414426" cy="1973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Databases,</a:t>
          </a:r>
          <a:br>
            <a:rPr lang="en-US" sz="1800" kern="1200" dirty="0"/>
          </a:br>
          <a:r>
            <a:rPr lang="en-US" sz="1800" kern="1200" dirty="0" err="1">
              <a:latin typeface="Corbel"/>
            </a:rPr>
            <a:t>Javascript</a:t>
          </a:r>
          <a:r>
            <a:rPr lang="en-US" sz="1800" kern="1200" dirty="0">
              <a:latin typeface="Corbel"/>
            </a:rPr>
            <a:t>,</a:t>
          </a:r>
          <a:br>
            <a:rPr lang="en-US" sz="1800" kern="1200" dirty="0"/>
          </a:br>
          <a:r>
            <a:rPr lang="en-US" sz="1800" kern="1200" dirty="0">
              <a:latin typeface="Corbel"/>
            </a:rPr>
            <a:t>SQL, Models, seeds, Handlebars, </a:t>
          </a:r>
          <a:r>
            <a:rPr lang="en-US" sz="1800" kern="1200" dirty="0" err="1">
              <a:latin typeface="Corbel"/>
            </a:rPr>
            <a:t>Powerpoint</a:t>
          </a:r>
          <a:r>
            <a:rPr lang="en-US" sz="1800" kern="1200" dirty="0">
              <a:latin typeface="Corbel"/>
            </a:rPr>
            <a:t> </a:t>
          </a:r>
          <a:br>
            <a:rPr lang="en-US" sz="1800" kern="1200" dirty="0"/>
          </a:br>
          <a:br>
            <a:rPr lang="en-US" sz="1800" kern="1200" dirty="0"/>
          </a:br>
          <a:r>
            <a:rPr lang="en-US" sz="1800" kern="1200" dirty="0"/>
            <a:t>-</a:t>
          </a:r>
        </a:p>
      </dsp:txBody>
      <dsp:txXfrm>
        <a:off x="360763" y="968595"/>
        <a:ext cx="2298828" cy="1857793"/>
      </dsp:txXfrm>
    </dsp:sp>
    <dsp:sp modelId="{E7B9CF75-AF6A-4290-854A-077BB9A2D77C}">
      <dsp:nvSpPr>
        <dsp:cNvPr id="0" name=""/>
        <dsp:cNvSpPr/>
      </dsp:nvSpPr>
      <dsp:spPr>
        <a:xfrm>
          <a:off x="3245546" y="0"/>
          <a:ext cx="3018032" cy="30359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Corbel"/>
            </a:rPr>
            <a:t>Rotimi</a:t>
          </a:r>
          <a:endParaRPr lang="en-US" sz="4200" kern="1200" dirty="0"/>
        </a:p>
      </dsp:txBody>
      <dsp:txXfrm>
        <a:off x="3245546" y="0"/>
        <a:ext cx="3018032" cy="910796"/>
      </dsp:txXfrm>
    </dsp:sp>
    <dsp:sp modelId="{5CE69C38-1462-4F71-A252-F397C9008295}">
      <dsp:nvSpPr>
        <dsp:cNvPr id="0" name=""/>
        <dsp:cNvSpPr/>
      </dsp:nvSpPr>
      <dsp:spPr>
        <a:xfrm>
          <a:off x="3547349" y="910796"/>
          <a:ext cx="2414426" cy="1973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/>
            </a:rPr>
            <a:t>Styling</a:t>
          </a:r>
          <a:br>
            <a:rPr lang="en-US" sz="1800" kern="1200" dirty="0"/>
          </a:br>
          <a:r>
            <a:rPr lang="en-US" sz="1800" kern="1200" dirty="0"/>
            <a:t>Handlebars</a:t>
          </a:r>
          <a:br>
            <a:rPr lang="en-US" sz="1800" kern="1200" dirty="0"/>
          </a:br>
          <a:r>
            <a:rPr lang="en-US" sz="1800" kern="1200" dirty="0"/>
            <a:t>-</a:t>
          </a:r>
          <a:br>
            <a:rPr lang="en-US" sz="1800" kern="1200" dirty="0"/>
          </a:br>
          <a:endParaRPr lang="en-US" sz="1800" kern="1200" dirty="0"/>
        </a:p>
      </dsp:txBody>
      <dsp:txXfrm>
        <a:off x="3605148" y="968595"/>
        <a:ext cx="2298828" cy="1857793"/>
      </dsp:txXfrm>
    </dsp:sp>
    <dsp:sp modelId="{74C1F891-273F-40D2-87D9-EC18C615CBFD}">
      <dsp:nvSpPr>
        <dsp:cNvPr id="0" name=""/>
        <dsp:cNvSpPr/>
      </dsp:nvSpPr>
      <dsp:spPr>
        <a:xfrm>
          <a:off x="6489931" y="0"/>
          <a:ext cx="3018032" cy="30359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Corbel"/>
            </a:rPr>
            <a:t>Ellyse</a:t>
          </a:r>
        </a:p>
      </dsp:txBody>
      <dsp:txXfrm>
        <a:off x="6489931" y="0"/>
        <a:ext cx="3018032" cy="910796"/>
      </dsp:txXfrm>
    </dsp:sp>
    <dsp:sp modelId="{0093B863-9A5F-4DDF-8707-05A5AFC63B5F}">
      <dsp:nvSpPr>
        <dsp:cNvPr id="0" name=""/>
        <dsp:cNvSpPr/>
      </dsp:nvSpPr>
      <dsp:spPr>
        <a:xfrm>
          <a:off x="6791734" y="910796"/>
          <a:ext cx="2414426" cy="1973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/>
            </a:rPr>
            <a:t>Handlebars</a:t>
          </a:r>
          <a:br>
            <a:rPr lang="en-US" sz="1800" kern="1200" dirty="0"/>
          </a:br>
          <a:r>
            <a:rPr lang="en-US" sz="1800" kern="1200" dirty="0">
              <a:latin typeface="Corbel"/>
            </a:rPr>
            <a:t>CSS</a:t>
          </a:r>
          <a:br>
            <a:rPr lang="en-US" sz="1800" kern="1200" dirty="0"/>
          </a:br>
          <a:r>
            <a:rPr lang="en-US" sz="1800" kern="1200" dirty="0">
              <a:latin typeface="Corbel"/>
            </a:rPr>
            <a:t>Powerpoint</a:t>
          </a:r>
          <a:br>
            <a:rPr lang="en-US" sz="1800" kern="1200" dirty="0"/>
          </a:br>
          <a:r>
            <a:rPr lang="en-US" sz="1800" kern="1200" dirty="0">
              <a:latin typeface="Corbel"/>
            </a:rPr>
            <a:t>Readme</a:t>
          </a:r>
          <a:br>
            <a:rPr lang="en-US" sz="1800" kern="1200" dirty="0"/>
          </a:br>
          <a:r>
            <a:rPr lang="en-US" sz="1800" kern="1200" dirty="0"/>
            <a:t>-</a:t>
          </a:r>
        </a:p>
      </dsp:txBody>
      <dsp:txXfrm>
        <a:off x="6849533" y="968595"/>
        <a:ext cx="2298828" cy="1857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5/12/2022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5/12/2022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7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8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29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96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There are so many places to travel and things to see! How do you decide? Take this simple quiz to find out where you should go next</a:t>
            </a:r>
            <a:endParaRPr lang="en-US" sz="1200" b="0" i="1" u="none" strike="noStrike" kern="120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5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6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96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Wecame</a:t>
            </a:r>
            <a:r>
              <a:rPr lang="en-US" dirty="0"/>
              <a:t> up with an idea to include traveling. We did some research and found some websites where you can take a quiz and they can suggest destinations.</a:t>
            </a:r>
          </a:p>
          <a:p>
            <a:r>
              <a:rPr lang="en-US" dirty="0"/>
              <a:t>Stephen built the entire backend and got our servers running.  </a:t>
            </a:r>
          </a:p>
          <a:p>
            <a:r>
              <a:rPr lang="en-US" dirty="0"/>
              <a:t>Ellyse did framework for handlebars and </a:t>
            </a:r>
            <a:r>
              <a:rPr lang="en-US" dirty="0" err="1"/>
              <a:t>css</a:t>
            </a:r>
            <a:endParaRPr lang="en-US" dirty="0"/>
          </a:p>
          <a:p>
            <a:r>
              <a:rPr lang="en-US" dirty="0"/>
              <a:t>Rotimi perfected the styling and handlebars.</a:t>
            </a:r>
          </a:p>
          <a:p>
            <a:r>
              <a:rPr lang="en-US" dirty="0"/>
              <a:t>Stephen built the quiz functionality.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5/12/2022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5/12/2022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5/12/2022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5/12/2022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5/12/2022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</a:t>
            </a:r>
          </a:p>
          <a:p>
            <a:pPr lvl="6"/>
            <a:r>
              <a:t>Seventh</a:t>
            </a:r>
          </a:p>
          <a:p>
            <a:pPr lvl="7"/>
            <a:r>
              <a:t>Eighth</a:t>
            </a:r>
          </a:p>
          <a:p>
            <a:pPr lvl="8"/>
            <a:r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5/12/2022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WDickey/destination-quiz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483100"/>
            <a:ext cx="9144002" cy="1143000"/>
          </a:xfrm>
        </p:spPr>
        <p:txBody>
          <a:bodyPr/>
          <a:lstStyle/>
          <a:p>
            <a:r>
              <a:rPr lang="en-US" dirty="0"/>
              <a:t>Aimless Travel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2413" y="5871028"/>
            <a:ext cx="9144002" cy="762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Stephen Dickey   |   Rotimi Amao</a:t>
            </a:r>
            <a:r>
              <a:rPr lang="en-US" dirty="0">
                <a:ea typeface="+mn-lt"/>
                <a:cs typeface="+mn-lt"/>
              </a:rPr>
              <a:t>    |   Ellyse Carter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69" y="529144"/>
            <a:ext cx="3702085" cy="227345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File Structure</a:t>
            </a:r>
          </a:p>
        </p:txBody>
      </p:sp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0C30256-5B5D-3A8F-3F32-854188892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9603" y="707466"/>
            <a:ext cx="1627684" cy="5383897"/>
          </a:xfrm>
        </p:spPr>
      </p:pic>
    </p:spTree>
    <p:extLst>
      <p:ext uri="{BB962C8B-B14F-4D97-AF65-F5344CB8AC3E}">
        <p14:creationId xmlns:p14="http://schemas.microsoft.com/office/powerpoint/2010/main" val="40918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4D49-950E-1492-666F-415D56BD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- User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F9E080A-F384-FEBD-D9ED-86D090F6C5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2133601"/>
            <a:ext cx="4572000" cy="311626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561689-5EDC-2551-1F3B-0A4442A503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2133601"/>
            <a:ext cx="4572000" cy="3116262"/>
          </a:xfrm>
        </p:spPr>
      </p:pic>
    </p:spTree>
    <p:extLst>
      <p:ext uri="{BB962C8B-B14F-4D97-AF65-F5344CB8AC3E}">
        <p14:creationId xmlns:p14="http://schemas.microsoft.com/office/powerpoint/2010/main" val="211460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DEC0-1F1B-692A-3E38-74A42481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- Question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AEDCED-4E6F-43AD-5720-53C63C5491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81201"/>
            <a:ext cx="9509442" cy="32686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4EBEC-670C-4006-D822-F9A67FC10E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4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12EA-B149-8E9A-D277-B5C48ADA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- Options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086599-FE2C-E84A-4E40-077E42E815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81200"/>
            <a:ext cx="9555162" cy="396239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D69E4-73E0-6FFB-FE73-85717B5350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40C616-CD7D-F15C-5650-9B331E9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- Relations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882C6A-170C-E5CC-9AD8-A0CA0D10D5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81200"/>
            <a:ext cx="9509442" cy="412394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72837-CE19-7E2C-736F-FEC1B17637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5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29C78C-4B6E-07C9-4761-EA7AE467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– Home Routes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18ED4A-27C0-09DA-32C6-DD73D8FB72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700784"/>
            <a:ext cx="9509442" cy="462381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B0C6C-61DF-6045-F1EA-D80AE5A8EC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8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94ED75-D997-987A-8DE0-72342CF8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– Home Routes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FD8775-11F8-695E-3E7E-483F6C4534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600200"/>
            <a:ext cx="9509442" cy="464819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8F3D6-B732-F0CD-B1E8-E69C5FECC3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7B1F-856F-F266-FB10-CCB20126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– Users/Login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73ADAC-CF22-DBC1-1F44-82BF277BBF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828800"/>
            <a:ext cx="9631362" cy="419709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AE14-E9FC-7A67-C63B-06FC5D111C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9BCF-E253-3AC6-CB29-C9B2D1D4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- Index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806A04-40A3-5504-02AF-884616291F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01952"/>
            <a:ext cx="9509442" cy="41940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BA8DF-8CCB-95A8-86D5-9AAFD3045A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9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DA37D-C92D-1823-5C2E-7641B238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– JSON Objects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489DD-E762-E763-FE16-3EF08CEC29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01952"/>
            <a:ext cx="9509442" cy="44226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9F2D7-438E-E812-9AA7-CCBDCB6E74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63DD-88DB-ED80-4A83-2B086C16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– JSON Objects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7D9F0E-CDCA-C5A5-9235-3BE32075C4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2678113"/>
            <a:ext cx="4572000" cy="257174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758C51-1396-0397-7FA9-322EE42A83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2678113"/>
            <a:ext cx="4572000" cy="2571749"/>
          </a:xfrm>
        </p:spPr>
      </p:pic>
    </p:spTree>
    <p:extLst>
      <p:ext uri="{BB962C8B-B14F-4D97-AF65-F5344CB8AC3E}">
        <p14:creationId xmlns:p14="http://schemas.microsoft.com/office/powerpoint/2010/main" val="9057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76BE-1085-39DE-2C1A-7A16B082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- Quiz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DEE1DD-261B-9D62-D03B-CFF95F48C4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752600"/>
            <a:ext cx="9509442" cy="449579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F3F67-A52B-B926-2E50-397F29DE75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4B65-D61E-4E35-1695-3575C8E6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Highlights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84FAA9-C608-A380-05B1-748832C11E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01952"/>
            <a:ext cx="9509442" cy="41940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3541E-70E1-A623-DBFD-F497D65543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1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0265-C07E-F55D-C070-F3EFE66E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Highlights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8FB162-97F8-F169-17A1-369A3E17A0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828800"/>
            <a:ext cx="9509442" cy="441959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1BAC8-3101-9AD5-DABF-76EB54EFE6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36B-178A-2953-EF9F-89C5EC68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Highlights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B5A1BE-81E5-F2D2-FA20-0F5542E23E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700784"/>
            <a:ext cx="9509442" cy="447141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6955B-A892-3165-5217-F6FB31545C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4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7E12-F1E3-9309-274A-369A0615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Highlights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BDF1E2-5908-9116-24BC-AB7ED775D2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01952"/>
            <a:ext cx="9631362" cy="42702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CC6D3-7216-4BD8-406B-3006AE0BCB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6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B7B4-B2CD-AAC4-3FC4-939246FC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Highlights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0B2659-FFF0-35D2-9BA0-D0AFCAEFFA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01952"/>
            <a:ext cx="9509442" cy="41940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BAB22-067E-3D97-957E-8861083DD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0382-1422-6F95-22AA-43889D28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– Bootstrap, Sticky Header, Media Responsive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5A2EFA-9658-8AEA-377A-92575C7C15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8" y="1981201"/>
            <a:ext cx="4572000" cy="326866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5F843D-EAB8-B7A4-CD3B-0B6C1589BD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63" y="1981201"/>
            <a:ext cx="4572000" cy="3268662"/>
          </a:xfrm>
        </p:spPr>
      </p:pic>
    </p:spTree>
    <p:extLst>
      <p:ext uri="{BB962C8B-B14F-4D97-AF65-F5344CB8AC3E}">
        <p14:creationId xmlns:p14="http://schemas.microsoft.com/office/powerpoint/2010/main" val="16295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8554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6822B0-6A94-2691-7D37-81DFE2124742}"/>
              </a:ext>
            </a:extLst>
          </p:cNvPr>
          <p:cNvSpPr>
            <a:spLocks noGrp="1"/>
          </p:cNvSpPr>
          <p:nvPr/>
        </p:nvSpPr>
        <p:spPr>
          <a:xfrm>
            <a:off x="2894752" y="-159891"/>
            <a:ext cx="7984695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 dirty="0"/>
              <a:t>Future 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FFB3A4-2081-8DCC-742C-CBD872D957C6}"/>
              </a:ext>
            </a:extLst>
          </p:cNvPr>
          <p:cNvSpPr>
            <a:spLocks noGrp="1"/>
          </p:cNvSpPr>
          <p:nvPr/>
        </p:nvSpPr>
        <p:spPr>
          <a:xfrm>
            <a:off x="2627023" y="1710419"/>
            <a:ext cx="8255201" cy="3178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ZA" sz="2000" dirty="0"/>
              <a:t>More interesting questions and more vacation spots</a:t>
            </a:r>
            <a:endParaRPr lang="en-US" sz="2000" dirty="0"/>
          </a:p>
          <a:p>
            <a:pPr marL="285750" indent="-285750">
              <a:buChar char="•"/>
            </a:pPr>
            <a:r>
              <a:rPr lang="en-ZA" sz="2000" dirty="0"/>
              <a:t>Once a country is chosen have resources for things to do, flights, and other itinerary items</a:t>
            </a:r>
          </a:p>
          <a:p>
            <a:pPr marL="285750" indent="-285750">
              <a:buChar char="•"/>
            </a:pPr>
            <a:r>
              <a:rPr lang="en-ZA" sz="2000" dirty="0"/>
              <a:t>See upcoming events at that location to determine travel dates</a:t>
            </a:r>
          </a:p>
          <a:p>
            <a:pPr marL="285750" indent="-285750">
              <a:buChar char="•"/>
            </a:pPr>
            <a:r>
              <a:rPr lang="en-ZA" sz="2000" dirty="0"/>
              <a:t>Page with facts about country selected (cultural and historical facts)</a:t>
            </a:r>
          </a:p>
          <a:p>
            <a:pPr marL="285750" indent="-285750">
              <a:buChar char="•"/>
            </a:pP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315276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49E4EE-5065-A97D-6E4E-A4249BAC0BE3}"/>
              </a:ext>
            </a:extLst>
          </p:cNvPr>
          <p:cNvSpPr>
            <a:spLocks noGrp="1"/>
          </p:cNvSpPr>
          <p:nvPr/>
        </p:nvSpPr>
        <p:spPr>
          <a:xfrm>
            <a:off x="3405649" y="228600"/>
            <a:ext cx="5014941" cy="1770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/>
              <a:t>Description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D87510-9C4A-1E48-4EE1-CEDCBB14AC38}"/>
              </a:ext>
            </a:extLst>
          </p:cNvPr>
          <p:cNvSpPr>
            <a:spLocks noGrp="1"/>
          </p:cNvSpPr>
          <p:nvPr/>
        </p:nvSpPr>
        <p:spPr>
          <a:xfrm>
            <a:off x="2823619" y="2505383"/>
            <a:ext cx="6537933" cy="2524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9E0F429-3720-C999-5DD3-6E2F053D3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sz="2000" dirty="0"/>
              <a:t>Aimless Travel is a website that helps you choose where you should travel to next, based on answers to questions about your interests. </a:t>
            </a:r>
            <a:endParaRPr lang="en-US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Answer 5 simple questions, then we will choose your next destination. 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It's that simple!!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78B04DF-BA78-4B22-BBA2-37440EE1E6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752" y="1639824"/>
            <a:ext cx="5014940" cy="4648199"/>
          </a:xfr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86AD-CAED-3A10-F2AD-2A62A290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F5FC0-4C38-5D80-EDF3-D1D1DD00D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5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Thank you!</a:t>
            </a:r>
            <a:endParaRPr lang="en-US" sz="600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5C80876-958C-F88E-1C93-0409C2489FAB}"/>
              </a:ext>
            </a:extLst>
          </p:cNvPr>
          <p:cNvSpPr txBox="1"/>
          <p:nvPr/>
        </p:nvSpPr>
        <p:spPr>
          <a:xfrm>
            <a:off x="3086321" y="2211165"/>
            <a:ext cx="6027920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ea typeface="+mn-lt"/>
                <a:cs typeface="+mn-lt"/>
                <a:hlinkClick r:id="rId3"/>
              </a:rPr>
              <a:t>https://github.com/StephenWDickey/destination-quiz</a:t>
            </a:r>
            <a:endParaRPr lang="en-US" dirty="0"/>
          </a:p>
          <a:p>
            <a:pPr algn="ctr"/>
            <a:endParaRPr lang="en-US" sz="2000" dirty="0">
              <a:solidFill>
                <a:srgbClr val="404040"/>
              </a:solidFill>
            </a:endParaRPr>
          </a:p>
          <a:p>
            <a:pPr algn="ctr"/>
            <a:endParaRPr lang="en-US" sz="2000" dirty="0">
              <a:solidFill>
                <a:srgbClr val="404040"/>
              </a:solidFill>
            </a:endParaRPr>
          </a:p>
          <a:p>
            <a:pPr algn="ctr"/>
            <a:endParaRPr lang="en-US" sz="2000" dirty="0">
              <a:solidFill>
                <a:srgbClr val="404040"/>
              </a:solidFill>
            </a:endParaRPr>
          </a:p>
          <a:p>
            <a:pPr algn="ctr"/>
            <a:endParaRPr lang="en-US" sz="2000" dirty="0">
              <a:solidFill>
                <a:srgbClr val="404040"/>
              </a:solidFill>
            </a:endParaRPr>
          </a:p>
          <a:p>
            <a:pPr algn="ctr"/>
            <a:endParaRPr lang="en-US" sz="2000" dirty="0">
              <a:solidFill>
                <a:srgbClr val="404040"/>
              </a:solidFill>
            </a:endParaRPr>
          </a:p>
          <a:p>
            <a:pPr algn="ctr"/>
            <a:endParaRPr lang="en-US" sz="2000" dirty="0">
              <a:solidFill>
                <a:srgbClr val="404040"/>
              </a:solidFill>
            </a:endParaRPr>
          </a:p>
          <a:p>
            <a:pPr algn="ctr"/>
            <a:endParaRPr lang="en-US" sz="2000" dirty="0">
              <a:solidFill>
                <a:srgbClr val="404040"/>
              </a:solidFill>
            </a:endParaRPr>
          </a:p>
          <a:p>
            <a:pPr algn="ctr"/>
            <a:r>
              <a:rPr lang="en-US" sz="2000" dirty="0">
                <a:solidFill>
                  <a:srgbClr val="404040"/>
                </a:solidFill>
              </a:rPr>
              <a:t>QUESTIONS?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C329F-1CDA-347E-B9BF-86D6021E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28" y="1716601"/>
            <a:ext cx="11085246" cy="4127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 sz="2800" u="sng" dirty="0"/>
              <a:t>Convenience! </a:t>
            </a:r>
          </a:p>
          <a:p>
            <a:pPr algn="ctr"/>
            <a:endParaRPr lang="en-US" dirty="0"/>
          </a:p>
          <a:p>
            <a:pPr marL="45720" indent="0" algn="ctr">
              <a:buNone/>
            </a:pPr>
            <a:r>
              <a:rPr lang="en-US" dirty="0"/>
              <a:t>There are so many places to visit and sometimes it can be hard to figure out where to go!</a:t>
            </a:r>
          </a:p>
          <a:p>
            <a:pPr marL="45720" indent="0" algn="ctr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dirty="0"/>
              <a:t>What kind of food do they eat? What language do they speak? Where will you stay while you're there? </a:t>
            </a:r>
          </a:p>
          <a:p>
            <a:pPr algn="ctr"/>
            <a:endParaRPr lang="en-US" dirty="0"/>
          </a:p>
          <a:p>
            <a:pPr marL="45720" indent="0" algn="ctr">
              <a:buNone/>
            </a:pPr>
            <a:r>
              <a:rPr lang="en-US" dirty="0"/>
              <a:t>So many variables and so many options. </a:t>
            </a:r>
            <a:r>
              <a:rPr lang="en-US" b="1" dirty="0"/>
              <a:t>Our app can help you choose where to vacation.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4EBFD7D-757D-8E9B-CD8C-6CB430E26F94}"/>
              </a:ext>
            </a:extLst>
          </p:cNvPr>
          <p:cNvSpPr>
            <a:spLocks noGrp="1"/>
          </p:cNvSpPr>
          <p:nvPr/>
        </p:nvSpPr>
        <p:spPr>
          <a:xfrm>
            <a:off x="3449754" y="678959"/>
            <a:ext cx="5291116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/>
              <a:t>motivation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B8E36A-F1FB-5ED1-C7AB-37C990694C11}"/>
              </a:ext>
            </a:extLst>
          </p:cNvPr>
          <p:cNvSpPr>
            <a:spLocks noGrp="1"/>
          </p:cNvSpPr>
          <p:nvPr/>
        </p:nvSpPr>
        <p:spPr>
          <a:xfrm>
            <a:off x="4442617" y="820080"/>
            <a:ext cx="370001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/>
              <a:t>User story</a:t>
            </a:r>
            <a:endParaRPr lang="en-US" sz="4400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1A312681-02E7-72CB-E5ED-9190A4D16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361304"/>
              </p:ext>
            </p:extLst>
          </p:nvPr>
        </p:nvGraphicFramePr>
        <p:xfrm>
          <a:off x="1670952" y="1479636"/>
          <a:ext cx="9509125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29421"/>
              </p:ext>
            </p:extLst>
          </p:nvPr>
        </p:nvGraphicFramePr>
        <p:xfrm>
          <a:off x="1454708" y="872096"/>
          <a:ext cx="9509125" cy="303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4" name="Title 1">
            <a:extLst>
              <a:ext uri="{FF2B5EF4-FFF2-40B4-BE49-F238E27FC236}">
                <a16:creationId xmlns:a16="http://schemas.microsoft.com/office/drawing/2014/main" id="{B9F43D71-742E-6102-104D-4E3E43C2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391" y="137846"/>
            <a:ext cx="9509760" cy="625884"/>
          </a:xfrm>
        </p:spPr>
        <p:txBody>
          <a:bodyPr/>
          <a:lstStyle/>
          <a:p>
            <a:pPr algn="ctr"/>
            <a:r>
              <a:rPr lang="en-US" dirty="0"/>
              <a:t>Project Team Roles and Responsibilities</a:t>
            </a:r>
            <a:endParaRPr lang="en-US"/>
          </a:p>
        </p:txBody>
      </p:sp>
      <p:pic>
        <p:nvPicPr>
          <p:cNvPr id="1476" name="Picture 1476">
            <a:extLst>
              <a:ext uri="{FF2B5EF4-FFF2-40B4-BE49-F238E27FC236}">
                <a16:creationId xmlns:a16="http://schemas.microsoft.com/office/drawing/2014/main" id="{81F395F5-51F9-0A2D-1E6C-AC5A521B6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993" y="4025013"/>
            <a:ext cx="1878227" cy="2370835"/>
          </a:xfrm>
          <a:prstGeom prst="rect">
            <a:avLst/>
          </a:prstGeom>
        </p:spPr>
      </p:pic>
      <p:pic>
        <p:nvPicPr>
          <p:cNvPr id="1760" name="Picture 1760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E919447E-11DC-9D74-A159-8A2AD5FBE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5022" y="4024950"/>
            <a:ext cx="1744362" cy="2267992"/>
          </a:xfrm>
          <a:prstGeom prst="rect">
            <a:avLst/>
          </a:prstGeom>
        </p:spPr>
      </p:pic>
      <p:pic>
        <p:nvPicPr>
          <p:cNvPr id="1761" name="Picture 1761" descr="A picture containing person, person, wearing&#10;&#10;Description automatically generated">
            <a:extLst>
              <a:ext uri="{FF2B5EF4-FFF2-40B4-BE49-F238E27FC236}">
                <a16:creationId xmlns:a16="http://schemas.microsoft.com/office/drawing/2014/main" id="{545F27F8-3DCF-C3B6-1EA8-E2619C8EB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7481" y="4044528"/>
            <a:ext cx="2073876" cy="22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48143"/>
            <a:ext cx="9509760" cy="6876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Technologies Used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D8F622-C249-D6EE-91F0-176D2323A797}"/>
              </a:ext>
            </a:extLst>
          </p:cNvPr>
          <p:cNvSpPr>
            <a:spLocks noGrp="1"/>
          </p:cNvSpPr>
          <p:nvPr/>
        </p:nvSpPr>
        <p:spPr>
          <a:xfrm>
            <a:off x="-127655" y="944593"/>
            <a:ext cx="5032065" cy="5507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solidFill>
                  <a:schemeClr val="tx2"/>
                </a:solidFill>
              </a:rPr>
              <a:t>FRONT END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HTML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CSS</a:t>
            </a:r>
          </a:p>
          <a:p>
            <a:pPr marL="285750" indent="-285750"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Javascript</a:t>
            </a: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API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Bootstrap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Session Storage</a:t>
            </a:r>
          </a:p>
          <a:p>
            <a:pPr marL="285750" indent="-285750"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/>
            <a:endParaRPr lang="en-US" sz="2400" dirty="0">
              <a:solidFill>
                <a:schemeClr val="tx2"/>
              </a:solidFill>
            </a:endParaRPr>
          </a:p>
          <a:p>
            <a:pPr marL="971550" lvl="1"/>
            <a:endParaRPr lang="en-US" sz="3400" dirty="0">
              <a:solidFill>
                <a:schemeClr val="tx2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1D17855-B0E0-E9BF-708A-2F239FB8165A}"/>
              </a:ext>
            </a:extLst>
          </p:cNvPr>
          <p:cNvSpPr>
            <a:spLocks noGrp="1"/>
          </p:cNvSpPr>
          <p:nvPr/>
        </p:nvSpPr>
        <p:spPr>
          <a:xfrm>
            <a:off x="6689156" y="882809"/>
            <a:ext cx="5032065" cy="5631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solidFill>
                  <a:schemeClr val="tx2"/>
                </a:solidFill>
              </a:rPr>
              <a:t>BACK END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Handlebars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NPM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User Authentication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Bootstrap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Node Packages used: </a:t>
            </a:r>
          </a:p>
          <a:p>
            <a:pPr marL="285750" indent="-285750"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sequelize</a:t>
            </a:r>
            <a:r>
              <a:rPr lang="en-US" sz="2400" dirty="0">
                <a:solidFill>
                  <a:schemeClr val="tx2"/>
                </a:solidFill>
              </a:rPr>
              <a:t>, express, express-session, express-handlebars, </a:t>
            </a:r>
            <a:r>
              <a:rPr lang="en-US" sz="2400" dirty="0" err="1">
                <a:solidFill>
                  <a:schemeClr val="tx2"/>
                </a:solidFill>
              </a:rPr>
              <a:t>dotnev</a:t>
            </a:r>
            <a:r>
              <a:rPr lang="en-US" sz="2400" dirty="0">
                <a:solidFill>
                  <a:schemeClr val="tx2"/>
                </a:solidFill>
              </a:rPr>
              <a:t>, path, connect-session-</a:t>
            </a:r>
            <a:r>
              <a:rPr lang="en-US" sz="2400" dirty="0" err="1">
                <a:solidFill>
                  <a:schemeClr val="tx2"/>
                </a:solidFill>
              </a:rPr>
              <a:t>sequelize</a:t>
            </a:r>
            <a:r>
              <a:rPr lang="en-US" sz="2400" dirty="0">
                <a:solidFill>
                  <a:schemeClr val="tx2"/>
                </a:solidFill>
              </a:rPr>
              <a:t>, mysql2, </a:t>
            </a:r>
            <a:r>
              <a:rPr lang="en-US" sz="2400" dirty="0" err="1">
                <a:solidFill>
                  <a:schemeClr val="tx2"/>
                </a:solidFill>
              </a:rPr>
              <a:t>bcrypt</a:t>
            </a:r>
            <a:endParaRPr lang="en-US" sz="2400" dirty="0">
              <a:solidFill>
                <a:schemeClr val="tx2"/>
              </a:solidFill>
            </a:endParaRPr>
          </a:p>
          <a:p>
            <a:pPr marL="971550" lvl="1"/>
            <a:endParaRPr lang="en-US" sz="3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37847"/>
            <a:ext cx="9509760" cy="811235"/>
          </a:xfrm>
        </p:spPr>
        <p:txBody>
          <a:bodyPr/>
          <a:lstStyle/>
          <a:p>
            <a:pPr algn="ctr"/>
            <a:r>
              <a:rPr lang="en-US" b="1" dirty="0"/>
              <a:t>Team Practices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68B1687-E6D2-4969-59AA-F7E88F2BB830}"/>
              </a:ext>
            </a:extLst>
          </p:cNvPr>
          <p:cNvSpPr>
            <a:spLocks noGrp="1"/>
          </p:cNvSpPr>
          <p:nvPr/>
        </p:nvSpPr>
        <p:spPr>
          <a:xfrm>
            <a:off x="119480" y="1140242"/>
            <a:ext cx="5032065" cy="5507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solidFill>
                  <a:schemeClr val="tx2"/>
                </a:solidFill>
              </a:rPr>
              <a:t>CHALLENGES</a:t>
            </a:r>
          </a:p>
          <a:p>
            <a:endParaRPr lang="en-US" sz="2400" u="sng" dirty="0">
              <a:solidFill>
                <a:schemeClr val="tx2"/>
              </a:solidFill>
            </a:endParaRP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Work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Deaths in family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Surgery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Out of town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Merge conflicts with repo</a:t>
            </a:r>
          </a:p>
          <a:p>
            <a:pPr marL="285750" indent="-285750"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/>
            <a:endParaRPr lang="en-US" sz="2400" dirty="0">
              <a:solidFill>
                <a:schemeClr val="tx2"/>
              </a:solidFill>
            </a:endParaRPr>
          </a:p>
          <a:p>
            <a:pPr marL="971550" lvl="1"/>
            <a:endParaRPr lang="en-US" sz="3400" dirty="0">
              <a:solidFill>
                <a:schemeClr val="tx2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9F9CB93-46E8-F91B-3FF2-6E14E2D64604}"/>
              </a:ext>
            </a:extLst>
          </p:cNvPr>
          <p:cNvSpPr>
            <a:spLocks noGrp="1"/>
          </p:cNvSpPr>
          <p:nvPr/>
        </p:nvSpPr>
        <p:spPr>
          <a:xfrm>
            <a:off x="6851853" y="1148479"/>
            <a:ext cx="5032065" cy="5507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solidFill>
                  <a:schemeClr val="tx2"/>
                </a:solidFill>
              </a:rPr>
              <a:t>SUCCESSES</a:t>
            </a:r>
          </a:p>
          <a:p>
            <a:endParaRPr lang="en-US" sz="2400" u="sng" dirty="0">
              <a:solidFill>
                <a:schemeClr val="tx2"/>
              </a:solidFill>
            </a:endParaRP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Great teamwork despite our challenges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Found time to meet outside of class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Good communication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Grace with fellow team members and personal challenges</a:t>
            </a:r>
          </a:p>
          <a:p>
            <a:pPr marL="285750" indent="-285750">
              <a:buChar char="•"/>
            </a:pPr>
            <a:r>
              <a:rPr lang="en-US" sz="2400" dirty="0">
                <a:solidFill>
                  <a:schemeClr val="tx2"/>
                </a:solidFill>
              </a:rPr>
              <a:t>Good breakdown of tasks</a:t>
            </a:r>
          </a:p>
          <a:p>
            <a:pPr marL="285750" indent="-285750"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/>
            <a:endParaRPr lang="en-US" sz="2400" dirty="0">
              <a:solidFill>
                <a:schemeClr val="tx2"/>
              </a:solidFill>
            </a:endParaRPr>
          </a:p>
          <a:p>
            <a:pPr marL="971550" lvl="1"/>
            <a:endParaRPr lang="en-US" sz="3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5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05372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Concept Development</a:t>
            </a:r>
            <a:br>
              <a:rPr lang="en-US" sz="4400" b="1" dirty="0"/>
            </a:b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Backend Development</a:t>
            </a:r>
            <a:br>
              <a:rPr lang="en-US" sz="4400" b="1" dirty="0"/>
            </a:b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Frontend Development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FBD6AA4-2638-6A2B-7978-140E6CEE6247}"/>
              </a:ext>
            </a:extLst>
          </p:cNvPr>
          <p:cNvSpPr/>
          <p:nvPr/>
        </p:nvSpPr>
        <p:spPr>
          <a:xfrm>
            <a:off x="5853684" y="1817391"/>
            <a:ext cx="483972" cy="97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93CA9FF-2257-2401-8190-0F082A06C949}"/>
              </a:ext>
            </a:extLst>
          </p:cNvPr>
          <p:cNvSpPr/>
          <p:nvPr/>
        </p:nvSpPr>
        <p:spPr>
          <a:xfrm>
            <a:off x="5853684" y="3794472"/>
            <a:ext cx="483972" cy="97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539</Words>
  <Application>Microsoft Office PowerPoint</Application>
  <PresentationFormat>Widescreen</PresentationFormat>
  <Paragraphs>123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Corbel</vt:lpstr>
      <vt:lpstr>Euphemia</vt:lpstr>
      <vt:lpstr>Wingdings</vt:lpstr>
      <vt:lpstr>Banded Design Blue 16x9</vt:lpstr>
      <vt:lpstr>Aimless Travel</vt:lpstr>
      <vt:lpstr>ELEVATOR PITCH</vt:lpstr>
      <vt:lpstr>PowerPoint Presentation</vt:lpstr>
      <vt:lpstr>PowerPoint Presentation</vt:lpstr>
      <vt:lpstr>PowerPoint Presentation</vt:lpstr>
      <vt:lpstr>Project Team Roles and Responsibilities</vt:lpstr>
      <vt:lpstr>Technologies Used</vt:lpstr>
      <vt:lpstr>Team Practices</vt:lpstr>
      <vt:lpstr>Concept Development   Backend Development   Frontend Development</vt:lpstr>
      <vt:lpstr>File Structure</vt:lpstr>
      <vt:lpstr>Models - User</vt:lpstr>
      <vt:lpstr>Models - Question</vt:lpstr>
      <vt:lpstr>Models - Options</vt:lpstr>
      <vt:lpstr>Models - Relations</vt:lpstr>
      <vt:lpstr>API – Home Routes</vt:lpstr>
      <vt:lpstr>API – Home Routes cont.</vt:lpstr>
      <vt:lpstr>API – Users/Login</vt:lpstr>
      <vt:lpstr>API - Index</vt:lpstr>
      <vt:lpstr>API – JSON Objects</vt:lpstr>
      <vt:lpstr>API – JSON Objects</vt:lpstr>
      <vt:lpstr>Feature - Quiz</vt:lpstr>
      <vt:lpstr>Code Highlights</vt:lpstr>
      <vt:lpstr>Code Highlights</vt:lpstr>
      <vt:lpstr>Code Highlights</vt:lpstr>
      <vt:lpstr>Code Highlights</vt:lpstr>
      <vt:lpstr>Code Highlights</vt:lpstr>
      <vt:lpstr>CSS – Bootstrap, Sticky Header, Media Responsive</vt:lpstr>
      <vt:lpstr>Demo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/>
  <cp:lastModifiedBy>Stephen Dickey</cp:lastModifiedBy>
  <cp:revision>471</cp:revision>
  <dcterms:created xsi:type="dcterms:W3CDTF">2022-05-12T14:14:43Z</dcterms:created>
  <dcterms:modified xsi:type="dcterms:W3CDTF">2022-05-13T00:38:39Z</dcterms:modified>
</cp:coreProperties>
</file>